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8710e31f844c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6403ca7f7a4652"/>
  </p:sldMasterIdLst>
  <p:sldIdLst>
    <p:sldId xmlns:r="http://schemas.openxmlformats.org/officeDocument/2006/relationships" id="256" r:id="R635c6e79cf5a4cfb"/>
    <p:sldId xmlns:r="http://schemas.openxmlformats.org/officeDocument/2006/relationships" id="257" r:id="Rb3a2e306f2524cd4"/>
    <p:sldId xmlns:r="http://schemas.openxmlformats.org/officeDocument/2006/relationships" id="258" r:id="R203bbd2f08784f46"/>
    <p:sldId xmlns:r="http://schemas.openxmlformats.org/officeDocument/2006/relationships" id="259" r:id="R5a98369cb2494578"/>
    <p:sldId xmlns:r="http://schemas.openxmlformats.org/officeDocument/2006/relationships" id="260" r:id="Rc59251d5fbcf4b7b"/>
    <p:sldId xmlns:r="http://schemas.openxmlformats.org/officeDocument/2006/relationships" id="261" r:id="R1bb4948466ef405c"/>
    <p:sldId xmlns:r="http://schemas.openxmlformats.org/officeDocument/2006/relationships" id="262" r:id="R3a675ec85e5e40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6403ca7f7a4652" /><Relationship Type="http://schemas.openxmlformats.org/officeDocument/2006/relationships/slide" Target="/ppt/slides/slide1.xml" Id="R635c6e79cf5a4cfb" /><Relationship Type="http://schemas.openxmlformats.org/officeDocument/2006/relationships/slide" Target="/ppt/slides/slide2.xml" Id="Rb3a2e306f2524cd4" /><Relationship Type="http://schemas.openxmlformats.org/officeDocument/2006/relationships/slide" Target="/ppt/slides/slide3.xml" Id="R203bbd2f08784f46" /><Relationship Type="http://schemas.openxmlformats.org/officeDocument/2006/relationships/slide" Target="/ppt/slides/slide4.xml" Id="R5a98369cb2494578" /><Relationship Type="http://schemas.openxmlformats.org/officeDocument/2006/relationships/slide" Target="/ppt/slides/slide5.xml" Id="Rc59251d5fbcf4b7b" /><Relationship Type="http://schemas.openxmlformats.org/officeDocument/2006/relationships/slide" Target="/ppt/slides/slide6.xml" Id="R1bb4948466ef405c" /><Relationship Type="http://schemas.openxmlformats.org/officeDocument/2006/relationships/slide" Target="/ppt/slides/slide7.xml" Id="R3a675ec85e5e40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d71de0f3348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cdad272d9406d" /><Relationship Type="http://schemas.openxmlformats.org/officeDocument/2006/relationships/theme" Target="/ppt/slideMasters/theme/theme1.xml" Id="Rd4e9d353a1174b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0cdad272d940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c0423168b46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e53714bfb4a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9d051b08e46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c4a5434b549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4c985938942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57e91c5944f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bfbccdfc542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MEMORYCLOUD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MEMORYCLOUD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1 211 454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1 522 054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SJURSEN DIANA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19E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919 162 163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