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37eba0e485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340caa4524658"/>
  </p:sldMasterIdLst>
  <p:sldIdLst>
    <p:sldId xmlns:r="http://schemas.openxmlformats.org/officeDocument/2006/relationships" id="256" r:id="R4a88bcb10afa4fa0"/>
    <p:sldId xmlns:r="http://schemas.openxmlformats.org/officeDocument/2006/relationships" id="257" r:id="R4f33fb56996844aa"/>
    <p:sldId xmlns:r="http://schemas.openxmlformats.org/officeDocument/2006/relationships" id="258" r:id="R1d0cf527ece640b9"/>
    <p:sldId xmlns:r="http://schemas.openxmlformats.org/officeDocument/2006/relationships" id="259" r:id="R11128cbc93614b6c"/>
    <p:sldId xmlns:r="http://schemas.openxmlformats.org/officeDocument/2006/relationships" id="260" r:id="R734b7126ff974c98"/>
    <p:sldId xmlns:r="http://schemas.openxmlformats.org/officeDocument/2006/relationships" id="261" r:id="R367481a8307940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340caa4524658" /><Relationship Type="http://schemas.openxmlformats.org/officeDocument/2006/relationships/slide" Target="/ppt/slides/slide1.xml" Id="R4a88bcb10afa4fa0" /><Relationship Type="http://schemas.openxmlformats.org/officeDocument/2006/relationships/slide" Target="/ppt/slides/slide2.xml" Id="R4f33fb56996844aa" /><Relationship Type="http://schemas.openxmlformats.org/officeDocument/2006/relationships/slide" Target="/ppt/slides/slide3.xml" Id="R1d0cf527ece640b9" /><Relationship Type="http://schemas.openxmlformats.org/officeDocument/2006/relationships/slide" Target="/ppt/slides/slide4.xml" Id="R11128cbc93614b6c" /><Relationship Type="http://schemas.openxmlformats.org/officeDocument/2006/relationships/slide" Target="/ppt/slides/slide5.xml" Id="R734b7126ff974c98" /><Relationship Type="http://schemas.openxmlformats.org/officeDocument/2006/relationships/slide" Target="/ppt/slides/slide6.xml" Id="R367481a8307940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c13083a8c4c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1e2a7e4f84e3d" /><Relationship Type="http://schemas.openxmlformats.org/officeDocument/2006/relationships/theme" Target="/ppt/slideMasters/theme/theme1.xml" Id="R7113b4e6756a45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c1e2a7e4f84e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099a5379344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35456848b48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49645a51445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1ee3b29e149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5d43b354341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2f749a3ab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10 938 517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21 064 100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919 128 739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