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127a6e8c7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898a478b043d9"/>
  </p:sldMasterIdLst>
  <p:sldIdLst>
    <p:sldId xmlns:r="http://schemas.openxmlformats.org/officeDocument/2006/relationships" id="256" r:id="Rbc77bd4d5bcd42e1"/>
    <p:sldId xmlns:r="http://schemas.openxmlformats.org/officeDocument/2006/relationships" id="257" r:id="R0a3bbfe0888d4bdf"/>
    <p:sldId xmlns:r="http://schemas.openxmlformats.org/officeDocument/2006/relationships" id="258" r:id="Rdbc464df0f7c4343"/>
    <p:sldId xmlns:r="http://schemas.openxmlformats.org/officeDocument/2006/relationships" id="259" r:id="Rfab87de6e9fc470a"/>
    <p:sldId xmlns:r="http://schemas.openxmlformats.org/officeDocument/2006/relationships" id="260" r:id="R0c7094d5bb6a4570"/>
    <p:sldId xmlns:r="http://schemas.openxmlformats.org/officeDocument/2006/relationships" id="261" r:id="Rd41d06cb922541b0"/>
    <p:sldId xmlns:r="http://schemas.openxmlformats.org/officeDocument/2006/relationships" id="262" r:id="R4882170b41ee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898a478b043d9" /><Relationship Type="http://schemas.openxmlformats.org/officeDocument/2006/relationships/slide" Target="/ppt/slides/slide1.xml" Id="Rbc77bd4d5bcd42e1" /><Relationship Type="http://schemas.openxmlformats.org/officeDocument/2006/relationships/slide" Target="/ppt/slides/slide2.xml" Id="R0a3bbfe0888d4bdf" /><Relationship Type="http://schemas.openxmlformats.org/officeDocument/2006/relationships/slide" Target="/ppt/slides/slide3.xml" Id="Rdbc464df0f7c4343" /><Relationship Type="http://schemas.openxmlformats.org/officeDocument/2006/relationships/slide" Target="/ppt/slides/slide4.xml" Id="Rfab87de6e9fc470a" /><Relationship Type="http://schemas.openxmlformats.org/officeDocument/2006/relationships/slide" Target="/ppt/slides/slide5.xml" Id="R0c7094d5bb6a4570" /><Relationship Type="http://schemas.openxmlformats.org/officeDocument/2006/relationships/slide" Target="/ppt/slides/slide6.xml" Id="Rd41d06cb922541b0" /><Relationship Type="http://schemas.openxmlformats.org/officeDocument/2006/relationships/slide" Target="/ppt/slides/slide7.xml" Id="R4882170b41ee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4fe4f2c7d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03cc5d9f646b1" /><Relationship Type="http://schemas.openxmlformats.org/officeDocument/2006/relationships/theme" Target="/ppt/slideMasters/theme/theme1.xml" Id="R214e36b71747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03cc5d9f6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ebaf6840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9a6f659e8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27fbcfc5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327d135ba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2f23b190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173e66fb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163bec39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