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536787a00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aefede93d40be"/>
  </p:sldMasterIdLst>
  <p:sldIdLst>
    <p:sldId xmlns:r="http://schemas.openxmlformats.org/officeDocument/2006/relationships" id="256" r:id="R097361062814466f"/>
    <p:sldId xmlns:r="http://schemas.openxmlformats.org/officeDocument/2006/relationships" id="257" r:id="Reacc6a66f0fa44b9"/>
    <p:sldId xmlns:r="http://schemas.openxmlformats.org/officeDocument/2006/relationships" id="258" r:id="R33d74bd5bdfb4e56"/>
    <p:sldId xmlns:r="http://schemas.openxmlformats.org/officeDocument/2006/relationships" id="259" r:id="Rc5f70e38272447b3"/>
    <p:sldId xmlns:r="http://schemas.openxmlformats.org/officeDocument/2006/relationships" id="260" r:id="Rcc08d9e1a4374d6f"/>
    <p:sldId xmlns:r="http://schemas.openxmlformats.org/officeDocument/2006/relationships" id="261" r:id="R87b306bf6ac14a26"/>
    <p:sldId xmlns:r="http://schemas.openxmlformats.org/officeDocument/2006/relationships" id="262" r:id="R2d358b48df70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aefede93d40be" /><Relationship Type="http://schemas.openxmlformats.org/officeDocument/2006/relationships/slide" Target="/ppt/slides/slide1.xml" Id="R097361062814466f" /><Relationship Type="http://schemas.openxmlformats.org/officeDocument/2006/relationships/slide" Target="/ppt/slides/slide2.xml" Id="Reacc6a66f0fa44b9" /><Relationship Type="http://schemas.openxmlformats.org/officeDocument/2006/relationships/slide" Target="/ppt/slides/slide3.xml" Id="R33d74bd5bdfb4e56" /><Relationship Type="http://schemas.openxmlformats.org/officeDocument/2006/relationships/slide" Target="/ppt/slides/slide4.xml" Id="Rc5f70e38272447b3" /><Relationship Type="http://schemas.openxmlformats.org/officeDocument/2006/relationships/slide" Target="/ppt/slides/slide5.xml" Id="Rcc08d9e1a4374d6f" /><Relationship Type="http://schemas.openxmlformats.org/officeDocument/2006/relationships/slide" Target="/ppt/slides/slide6.xml" Id="R87b306bf6ac14a26" /><Relationship Type="http://schemas.openxmlformats.org/officeDocument/2006/relationships/slide" Target="/ppt/slides/slide7.xml" Id="R2d358b48df70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ce411d565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4e88750e46eb" /><Relationship Type="http://schemas.openxmlformats.org/officeDocument/2006/relationships/theme" Target="/ppt/slideMasters/theme/theme1.xml" Id="Rd6afee59b185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d4e88750e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b6ad103f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bdd5a060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5085ab34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a497a067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5a245313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b0e15a58f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af82ce4ab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