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bab5608dd5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297e05820a4dcb"/>
  </p:sldMasterIdLst>
  <p:sldIdLst>
    <p:sldId xmlns:r="http://schemas.openxmlformats.org/officeDocument/2006/relationships" id="256" r:id="Rce90a506f75645c9"/>
    <p:sldId xmlns:r="http://schemas.openxmlformats.org/officeDocument/2006/relationships" id="257" r:id="R2eeef9e82926482d"/>
    <p:sldId xmlns:r="http://schemas.openxmlformats.org/officeDocument/2006/relationships" id="258" r:id="R20c70f2cba504628"/>
    <p:sldId xmlns:r="http://schemas.openxmlformats.org/officeDocument/2006/relationships" id="259" r:id="Rb64b259a09774219"/>
    <p:sldId xmlns:r="http://schemas.openxmlformats.org/officeDocument/2006/relationships" id="260" r:id="R96799a21d85b487e"/>
    <p:sldId xmlns:r="http://schemas.openxmlformats.org/officeDocument/2006/relationships" id="261" r:id="R5c92d3a2d410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97e05820a4dcb" /><Relationship Type="http://schemas.openxmlformats.org/officeDocument/2006/relationships/slide" Target="/ppt/slides/slide1.xml" Id="Rce90a506f75645c9" /><Relationship Type="http://schemas.openxmlformats.org/officeDocument/2006/relationships/slide" Target="/ppt/slides/slide2.xml" Id="R2eeef9e82926482d" /><Relationship Type="http://schemas.openxmlformats.org/officeDocument/2006/relationships/slide" Target="/ppt/slides/slide3.xml" Id="R20c70f2cba504628" /><Relationship Type="http://schemas.openxmlformats.org/officeDocument/2006/relationships/slide" Target="/ppt/slides/slide4.xml" Id="Rb64b259a09774219" /><Relationship Type="http://schemas.openxmlformats.org/officeDocument/2006/relationships/slide" Target="/ppt/slides/slide5.xml" Id="R96799a21d85b487e" /><Relationship Type="http://schemas.openxmlformats.org/officeDocument/2006/relationships/slide" Target="/ppt/slides/slide6.xml" Id="R5c92d3a2d410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d3e8316b44a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34562ab794120" /><Relationship Type="http://schemas.openxmlformats.org/officeDocument/2006/relationships/theme" Target="/ppt/slideMasters/theme/theme1.xml" Id="R0e8ab15edc22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b34562ab7941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2aa78699049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98ebdd0eb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12c13df7e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82c72ad57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ac943909f4d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8ddc8fdf9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HOLDING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7 197 796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64 768 741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66 859 744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