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bbe27c066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1fad56de949d3"/>
  </p:sldMasterIdLst>
  <p:sldIdLst>
    <p:sldId xmlns:r="http://schemas.openxmlformats.org/officeDocument/2006/relationships" id="256" r:id="Rd6062f2372664697"/>
    <p:sldId xmlns:r="http://schemas.openxmlformats.org/officeDocument/2006/relationships" id="257" r:id="Rc69a7bb14f7a4344"/>
    <p:sldId xmlns:r="http://schemas.openxmlformats.org/officeDocument/2006/relationships" id="258" r:id="R8bbe9fe4b14e4511"/>
    <p:sldId xmlns:r="http://schemas.openxmlformats.org/officeDocument/2006/relationships" id="259" r:id="Raacb2a414f1c4fd0"/>
    <p:sldId xmlns:r="http://schemas.openxmlformats.org/officeDocument/2006/relationships" id="260" r:id="R587994dbcb6d4361"/>
    <p:sldId xmlns:r="http://schemas.openxmlformats.org/officeDocument/2006/relationships" id="261" r:id="R66021c0899c0432e"/>
    <p:sldId xmlns:r="http://schemas.openxmlformats.org/officeDocument/2006/relationships" id="262" r:id="Rf1598829f98c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1fad56de949d3" /><Relationship Type="http://schemas.openxmlformats.org/officeDocument/2006/relationships/slide" Target="/ppt/slides/slide1.xml" Id="Rd6062f2372664697" /><Relationship Type="http://schemas.openxmlformats.org/officeDocument/2006/relationships/slide" Target="/ppt/slides/slide2.xml" Id="Rc69a7bb14f7a4344" /><Relationship Type="http://schemas.openxmlformats.org/officeDocument/2006/relationships/slide" Target="/ppt/slides/slide3.xml" Id="R8bbe9fe4b14e4511" /><Relationship Type="http://schemas.openxmlformats.org/officeDocument/2006/relationships/slide" Target="/ppt/slides/slide4.xml" Id="Raacb2a414f1c4fd0" /><Relationship Type="http://schemas.openxmlformats.org/officeDocument/2006/relationships/slide" Target="/ppt/slides/slide5.xml" Id="R587994dbcb6d4361" /><Relationship Type="http://schemas.openxmlformats.org/officeDocument/2006/relationships/slide" Target="/ppt/slides/slide6.xml" Id="R66021c0899c0432e" /><Relationship Type="http://schemas.openxmlformats.org/officeDocument/2006/relationships/slide" Target="/ppt/slides/slide7.xml" Id="Rf1598829f98c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90af39206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b715532cc4241" /><Relationship Type="http://schemas.openxmlformats.org/officeDocument/2006/relationships/theme" Target="/ppt/slideMasters/theme/theme1.xml" Id="R49ea71ba8f8d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b715532cc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86e643d4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4c7320205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e16a41b2a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29210f8aa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8ed3e498a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8a7fce1c54d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f068b085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LAURITZ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