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17b373049740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c939c641f54d7b"/>
  </p:sldMasterIdLst>
  <p:sldIdLst>
    <p:sldId xmlns:r="http://schemas.openxmlformats.org/officeDocument/2006/relationships" id="256" r:id="Rdcdefcd95e804a66"/>
    <p:sldId xmlns:r="http://schemas.openxmlformats.org/officeDocument/2006/relationships" id="257" r:id="R9dc7c4b381fa4721"/>
    <p:sldId xmlns:r="http://schemas.openxmlformats.org/officeDocument/2006/relationships" id="258" r:id="R4026085d05534796"/>
    <p:sldId xmlns:r="http://schemas.openxmlformats.org/officeDocument/2006/relationships" id="259" r:id="R80cfa365bbaf40d1"/>
    <p:sldId xmlns:r="http://schemas.openxmlformats.org/officeDocument/2006/relationships" id="260" r:id="R55c00e96b6984f32"/>
    <p:sldId xmlns:r="http://schemas.openxmlformats.org/officeDocument/2006/relationships" id="261" r:id="R9327653613df4ad2"/>
    <p:sldId xmlns:r="http://schemas.openxmlformats.org/officeDocument/2006/relationships" id="262" r:id="R92112f09cb1941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c939c641f54d7b" /><Relationship Type="http://schemas.openxmlformats.org/officeDocument/2006/relationships/slide" Target="/ppt/slides/slide1.xml" Id="Rdcdefcd95e804a66" /><Relationship Type="http://schemas.openxmlformats.org/officeDocument/2006/relationships/slide" Target="/ppt/slides/slide2.xml" Id="R9dc7c4b381fa4721" /><Relationship Type="http://schemas.openxmlformats.org/officeDocument/2006/relationships/slide" Target="/ppt/slides/slide3.xml" Id="R4026085d05534796" /><Relationship Type="http://schemas.openxmlformats.org/officeDocument/2006/relationships/slide" Target="/ppt/slides/slide4.xml" Id="R80cfa365bbaf40d1" /><Relationship Type="http://schemas.openxmlformats.org/officeDocument/2006/relationships/slide" Target="/ppt/slides/slide5.xml" Id="R55c00e96b6984f32" /><Relationship Type="http://schemas.openxmlformats.org/officeDocument/2006/relationships/slide" Target="/ppt/slides/slide6.xml" Id="R9327653613df4ad2" /><Relationship Type="http://schemas.openxmlformats.org/officeDocument/2006/relationships/slide" Target="/ppt/slides/slide7.xml" Id="R92112f09cb1941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a8427713c84f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2d2477cd8425d" /><Relationship Type="http://schemas.openxmlformats.org/officeDocument/2006/relationships/theme" Target="/ppt/slideMasters/theme/theme1.xml" Id="R81ba189b737c48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52d2477cd842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d712122fe40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1f0f9b63a41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7e33c599f46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5afdeb76f43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d524473be4c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320aca7464a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fa5a29d5548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AVINA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AVINA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4 431 036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20 788 324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25 726 951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AINA EIDESVIK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919 086 890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AVINA AS</a:t>
            </a:r>
          </a:p>
        </p:txBody>
      </p:sp>
    </p:spTree>
  </p:cSld>
  <p:clrMapOvr>
    <a:masterClrMapping xmlns:a="http://schemas.openxmlformats.org/drawingml/2006/main"/>
  </p:clrMapOvr>
</p:sld>
</file>