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b33319d52a4b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2d2f256e584898"/>
  </p:sldMasterIdLst>
  <p:sldIdLst>
    <p:sldId xmlns:r="http://schemas.openxmlformats.org/officeDocument/2006/relationships" id="256" r:id="R395479894af24131"/>
    <p:sldId xmlns:r="http://schemas.openxmlformats.org/officeDocument/2006/relationships" id="257" r:id="Rf67c6871a6eb4bd7"/>
    <p:sldId xmlns:r="http://schemas.openxmlformats.org/officeDocument/2006/relationships" id="258" r:id="Rad9033f54d9d4625"/>
    <p:sldId xmlns:r="http://schemas.openxmlformats.org/officeDocument/2006/relationships" id="259" r:id="Rba02b2542cb844f3"/>
    <p:sldId xmlns:r="http://schemas.openxmlformats.org/officeDocument/2006/relationships" id="260" r:id="R1cea6b2b2d034fbe"/>
    <p:sldId xmlns:r="http://schemas.openxmlformats.org/officeDocument/2006/relationships" id="261" r:id="R9288cb4c857e41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2d2f256e584898" /><Relationship Type="http://schemas.openxmlformats.org/officeDocument/2006/relationships/slide" Target="/ppt/slides/slide1.xml" Id="R395479894af24131" /><Relationship Type="http://schemas.openxmlformats.org/officeDocument/2006/relationships/slide" Target="/ppt/slides/slide2.xml" Id="Rf67c6871a6eb4bd7" /><Relationship Type="http://schemas.openxmlformats.org/officeDocument/2006/relationships/slide" Target="/ppt/slides/slide3.xml" Id="Rad9033f54d9d4625" /><Relationship Type="http://schemas.openxmlformats.org/officeDocument/2006/relationships/slide" Target="/ppt/slides/slide4.xml" Id="Rba02b2542cb844f3" /><Relationship Type="http://schemas.openxmlformats.org/officeDocument/2006/relationships/slide" Target="/ppt/slides/slide5.xml" Id="R1cea6b2b2d034fbe" /><Relationship Type="http://schemas.openxmlformats.org/officeDocument/2006/relationships/slide" Target="/ppt/slides/slide6.xml" Id="R9288cb4c857e41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d92dee5bf949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7174be41248a1" /><Relationship Type="http://schemas.openxmlformats.org/officeDocument/2006/relationships/theme" Target="/ppt/slideMasters/theme/theme1.xml" Id="Ra1d46e14d8874b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47174be41248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cad59121942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83397c28c44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b77390ecf42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ac8f8558b43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2f10f584e42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07ad470704a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AVINA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919 086 890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