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ce3f1bb93f4d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68bb77d8524ba9"/>
  </p:sldMasterIdLst>
  <p:sldIdLst>
    <p:sldId xmlns:r="http://schemas.openxmlformats.org/officeDocument/2006/relationships" id="256" r:id="R8b6a9bd7b5304c8d"/>
    <p:sldId xmlns:r="http://schemas.openxmlformats.org/officeDocument/2006/relationships" id="257" r:id="Reeb61e54f9d44684"/>
    <p:sldId xmlns:r="http://schemas.openxmlformats.org/officeDocument/2006/relationships" id="258" r:id="Ra93e2585e6614495"/>
    <p:sldId xmlns:r="http://schemas.openxmlformats.org/officeDocument/2006/relationships" id="259" r:id="R55b5f0e62a364212"/>
    <p:sldId xmlns:r="http://schemas.openxmlformats.org/officeDocument/2006/relationships" id="260" r:id="R815707ded8b64958"/>
    <p:sldId xmlns:r="http://schemas.openxmlformats.org/officeDocument/2006/relationships" id="261" r:id="R1533b2d911684b36"/>
    <p:sldId xmlns:r="http://schemas.openxmlformats.org/officeDocument/2006/relationships" id="262" r:id="R4d38ea6617ce49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68bb77d8524ba9" /><Relationship Type="http://schemas.openxmlformats.org/officeDocument/2006/relationships/slide" Target="/ppt/slides/slide1.xml" Id="R8b6a9bd7b5304c8d" /><Relationship Type="http://schemas.openxmlformats.org/officeDocument/2006/relationships/slide" Target="/ppt/slides/slide2.xml" Id="Reeb61e54f9d44684" /><Relationship Type="http://schemas.openxmlformats.org/officeDocument/2006/relationships/slide" Target="/ppt/slides/slide3.xml" Id="Ra93e2585e6614495" /><Relationship Type="http://schemas.openxmlformats.org/officeDocument/2006/relationships/slide" Target="/ppt/slides/slide4.xml" Id="R55b5f0e62a364212" /><Relationship Type="http://schemas.openxmlformats.org/officeDocument/2006/relationships/slide" Target="/ppt/slides/slide5.xml" Id="R815707ded8b64958" /><Relationship Type="http://schemas.openxmlformats.org/officeDocument/2006/relationships/slide" Target="/ppt/slides/slide6.xml" Id="R1533b2d911684b36" /><Relationship Type="http://schemas.openxmlformats.org/officeDocument/2006/relationships/slide" Target="/ppt/slides/slide7.xml" Id="R4d38ea6617ce49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efa16ae14c45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8059d340842d0" /><Relationship Type="http://schemas.openxmlformats.org/officeDocument/2006/relationships/theme" Target="/ppt/slideMasters/theme/theme1.xml" Id="R35f0f2df97604d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08059d340842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6799e386642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89f718fdb4f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f9eda460d4e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2ef31697140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fdcce627f4f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7450a907243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39d0bc53a45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RADAR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4 988 250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36 095 642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39 158 548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TOR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