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0023b95cf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0f62de24e4655"/>
  </p:sldMasterIdLst>
  <p:sldIdLst>
    <p:sldId xmlns:r="http://schemas.openxmlformats.org/officeDocument/2006/relationships" id="256" r:id="R3ecd3a0e73b9446e"/>
    <p:sldId xmlns:r="http://schemas.openxmlformats.org/officeDocument/2006/relationships" id="257" r:id="Rd90c3258bb824fc9"/>
    <p:sldId xmlns:r="http://schemas.openxmlformats.org/officeDocument/2006/relationships" id="258" r:id="R593f175a17d5470d"/>
    <p:sldId xmlns:r="http://schemas.openxmlformats.org/officeDocument/2006/relationships" id="259" r:id="R8b010ce83a2c4bb5"/>
    <p:sldId xmlns:r="http://schemas.openxmlformats.org/officeDocument/2006/relationships" id="260" r:id="R740df84e5e55410e"/>
    <p:sldId xmlns:r="http://schemas.openxmlformats.org/officeDocument/2006/relationships" id="261" r:id="R626105e4dfc6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0f62de24e4655" /><Relationship Type="http://schemas.openxmlformats.org/officeDocument/2006/relationships/slide" Target="/ppt/slides/slide1.xml" Id="R3ecd3a0e73b9446e" /><Relationship Type="http://schemas.openxmlformats.org/officeDocument/2006/relationships/slide" Target="/ppt/slides/slide2.xml" Id="Rd90c3258bb824fc9" /><Relationship Type="http://schemas.openxmlformats.org/officeDocument/2006/relationships/slide" Target="/ppt/slides/slide3.xml" Id="R593f175a17d5470d" /><Relationship Type="http://schemas.openxmlformats.org/officeDocument/2006/relationships/slide" Target="/ppt/slides/slide4.xml" Id="R8b010ce83a2c4bb5" /><Relationship Type="http://schemas.openxmlformats.org/officeDocument/2006/relationships/slide" Target="/ppt/slides/slide5.xml" Id="R740df84e5e55410e" /><Relationship Type="http://schemas.openxmlformats.org/officeDocument/2006/relationships/slide" Target="/ppt/slides/slide6.xml" Id="R626105e4dfc6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9dc05655a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11151f6b406c" /><Relationship Type="http://schemas.openxmlformats.org/officeDocument/2006/relationships/theme" Target="/ppt/slideMasters/theme/theme1.xml" Id="Rc1cae2a47026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e11151f6b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13b4905c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d1951198e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b423b1524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af2d6eadc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287800a8d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6875948f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