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d3d897c0d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60b2b6d344d5d"/>
  </p:sldMasterIdLst>
  <p:sldIdLst>
    <p:sldId xmlns:r="http://schemas.openxmlformats.org/officeDocument/2006/relationships" id="256" r:id="R77013062fe994fd3"/>
    <p:sldId xmlns:r="http://schemas.openxmlformats.org/officeDocument/2006/relationships" id="257" r:id="Rcd8c595fabcd48c9"/>
    <p:sldId xmlns:r="http://schemas.openxmlformats.org/officeDocument/2006/relationships" id="258" r:id="R0314986c3bad49ac"/>
    <p:sldId xmlns:r="http://schemas.openxmlformats.org/officeDocument/2006/relationships" id="259" r:id="R2e2eded86c164b2c"/>
    <p:sldId xmlns:r="http://schemas.openxmlformats.org/officeDocument/2006/relationships" id="260" r:id="R0ddcde5ae3d641a8"/>
    <p:sldId xmlns:r="http://schemas.openxmlformats.org/officeDocument/2006/relationships" id="261" r:id="Rf474168381e64fab"/>
    <p:sldId xmlns:r="http://schemas.openxmlformats.org/officeDocument/2006/relationships" id="262" r:id="Ra2b34ac9876d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60b2b6d344d5d" /><Relationship Type="http://schemas.openxmlformats.org/officeDocument/2006/relationships/slide" Target="/ppt/slides/slide1.xml" Id="R77013062fe994fd3" /><Relationship Type="http://schemas.openxmlformats.org/officeDocument/2006/relationships/slide" Target="/ppt/slides/slide2.xml" Id="Rcd8c595fabcd48c9" /><Relationship Type="http://schemas.openxmlformats.org/officeDocument/2006/relationships/slide" Target="/ppt/slides/slide3.xml" Id="R0314986c3bad49ac" /><Relationship Type="http://schemas.openxmlformats.org/officeDocument/2006/relationships/slide" Target="/ppt/slides/slide4.xml" Id="R2e2eded86c164b2c" /><Relationship Type="http://schemas.openxmlformats.org/officeDocument/2006/relationships/slide" Target="/ppt/slides/slide5.xml" Id="R0ddcde5ae3d641a8" /><Relationship Type="http://schemas.openxmlformats.org/officeDocument/2006/relationships/slide" Target="/ppt/slides/slide6.xml" Id="Rf474168381e64fab" /><Relationship Type="http://schemas.openxmlformats.org/officeDocument/2006/relationships/slide" Target="/ppt/slides/slide7.xml" Id="Ra2b34ac9876d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092244838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b15426fd84133" /><Relationship Type="http://schemas.openxmlformats.org/officeDocument/2006/relationships/theme" Target="/ppt/slideMasters/theme/theme1.xml" Id="R6d2182388318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b15426fd8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49792180b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4a4af2638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314f78a7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2e45cd870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1926236e0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68f23ee6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0fc8dc50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