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6db7465ad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a557cd95e43aa"/>
  </p:sldMasterIdLst>
  <p:sldIdLst>
    <p:sldId xmlns:r="http://schemas.openxmlformats.org/officeDocument/2006/relationships" id="256" r:id="R67ed16320db140fc"/>
    <p:sldId xmlns:r="http://schemas.openxmlformats.org/officeDocument/2006/relationships" id="257" r:id="R1133cb7177cd44f0"/>
    <p:sldId xmlns:r="http://schemas.openxmlformats.org/officeDocument/2006/relationships" id="258" r:id="R51228bfd25e14154"/>
    <p:sldId xmlns:r="http://schemas.openxmlformats.org/officeDocument/2006/relationships" id="259" r:id="R8c07ead2d30e479d"/>
    <p:sldId xmlns:r="http://schemas.openxmlformats.org/officeDocument/2006/relationships" id="260" r:id="Rfd887ea5c54f4cb1"/>
    <p:sldId xmlns:r="http://schemas.openxmlformats.org/officeDocument/2006/relationships" id="261" r:id="Rb3dbc665f694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a557cd95e43aa" /><Relationship Type="http://schemas.openxmlformats.org/officeDocument/2006/relationships/slide" Target="/ppt/slides/slide1.xml" Id="R67ed16320db140fc" /><Relationship Type="http://schemas.openxmlformats.org/officeDocument/2006/relationships/slide" Target="/ppt/slides/slide2.xml" Id="R1133cb7177cd44f0" /><Relationship Type="http://schemas.openxmlformats.org/officeDocument/2006/relationships/slide" Target="/ppt/slides/slide3.xml" Id="R51228bfd25e14154" /><Relationship Type="http://schemas.openxmlformats.org/officeDocument/2006/relationships/slide" Target="/ppt/slides/slide4.xml" Id="R8c07ead2d30e479d" /><Relationship Type="http://schemas.openxmlformats.org/officeDocument/2006/relationships/slide" Target="/ppt/slides/slide5.xml" Id="Rfd887ea5c54f4cb1" /><Relationship Type="http://schemas.openxmlformats.org/officeDocument/2006/relationships/slide" Target="/ppt/slides/slide6.xml" Id="Rb3dbc665f694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3caa622cf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6ad9ee8e4140" /><Relationship Type="http://schemas.openxmlformats.org/officeDocument/2006/relationships/theme" Target="/ppt/slideMasters/theme/theme1.xml" Id="Reefef800303a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f6ad9ee8e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5e3e3e572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95482b3d44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cf652e5c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ec84ff87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1ff20357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16e2253e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