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f045ec5ec845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20e8aa5b1f440d"/>
  </p:sldMasterIdLst>
  <p:sldIdLst>
    <p:sldId xmlns:r="http://schemas.openxmlformats.org/officeDocument/2006/relationships" id="256" r:id="R470090a012214189"/>
    <p:sldId xmlns:r="http://schemas.openxmlformats.org/officeDocument/2006/relationships" id="257" r:id="Rfbc6e55045064171"/>
    <p:sldId xmlns:r="http://schemas.openxmlformats.org/officeDocument/2006/relationships" id="258" r:id="R69f62f6c0297454f"/>
    <p:sldId xmlns:r="http://schemas.openxmlformats.org/officeDocument/2006/relationships" id="259" r:id="Rf365a98266d34b38"/>
    <p:sldId xmlns:r="http://schemas.openxmlformats.org/officeDocument/2006/relationships" id="260" r:id="R7fc563a95958461b"/>
    <p:sldId xmlns:r="http://schemas.openxmlformats.org/officeDocument/2006/relationships" id="261" r:id="Rfc9f83a58e5c417e"/>
    <p:sldId xmlns:r="http://schemas.openxmlformats.org/officeDocument/2006/relationships" id="262" r:id="R59276c3740114a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20e8aa5b1f440d" /><Relationship Type="http://schemas.openxmlformats.org/officeDocument/2006/relationships/slide" Target="/ppt/slides/slide1.xml" Id="R470090a012214189" /><Relationship Type="http://schemas.openxmlformats.org/officeDocument/2006/relationships/slide" Target="/ppt/slides/slide2.xml" Id="Rfbc6e55045064171" /><Relationship Type="http://schemas.openxmlformats.org/officeDocument/2006/relationships/slide" Target="/ppt/slides/slide3.xml" Id="R69f62f6c0297454f" /><Relationship Type="http://schemas.openxmlformats.org/officeDocument/2006/relationships/slide" Target="/ppt/slides/slide4.xml" Id="Rf365a98266d34b38" /><Relationship Type="http://schemas.openxmlformats.org/officeDocument/2006/relationships/slide" Target="/ppt/slides/slide5.xml" Id="R7fc563a95958461b" /><Relationship Type="http://schemas.openxmlformats.org/officeDocument/2006/relationships/slide" Target="/ppt/slides/slide6.xml" Id="Rfc9f83a58e5c417e" /><Relationship Type="http://schemas.openxmlformats.org/officeDocument/2006/relationships/slide" Target="/ppt/slides/slide7.xml" Id="R59276c3740114a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3b838f778a4f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106a6ef914344" /><Relationship Type="http://schemas.openxmlformats.org/officeDocument/2006/relationships/theme" Target="/ppt/slideMasters/theme/theme1.xml" Id="R36dc4179063441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1106a6ef9143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7bf2d0c0e643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ab5b0f02d46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ee4aef5f54e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f79c8f19b49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801ee7da344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c3d8cc35a45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8a77df59e4d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IKOBER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IKOBER AS ble etablert [år] og holder til i Snarøya.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−200 243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3 841 297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 HANS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Strømstangveien 45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1367 Snarøya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hob@scd.no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IKOBER AS</a:t>
            </a:r>
          </a:p>
        </p:txBody>
      </p:sp>
    </p:spTree>
  </p:cSld>
  <p:clrMapOvr>
    <a:masterClrMapping xmlns:a="http://schemas.openxmlformats.org/drawingml/2006/main"/>
  </p:clrMapOvr>
</p:sld>
</file>