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5ef7a34f7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9501b1c6245cf"/>
  </p:sldMasterIdLst>
  <p:sldIdLst>
    <p:sldId xmlns:r="http://schemas.openxmlformats.org/officeDocument/2006/relationships" id="256" r:id="Rc756389a95984d29"/>
    <p:sldId xmlns:r="http://schemas.openxmlformats.org/officeDocument/2006/relationships" id="257" r:id="R15b264596e56463d"/>
    <p:sldId xmlns:r="http://schemas.openxmlformats.org/officeDocument/2006/relationships" id="258" r:id="R5902266817514fd3"/>
    <p:sldId xmlns:r="http://schemas.openxmlformats.org/officeDocument/2006/relationships" id="259" r:id="R6908fcc8347c4d08"/>
    <p:sldId xmlns:r="http://schemas.openxmlformats.org/officeDocument/2006/relationships" id="260" r:id="R7adb6192e90647e9"/>
    <p:sldId xmlns:r="http://schemas.openxmlformats.org/officeDocument/2006/relationships" id="261" r:id="Rf010d47f48464a84"/>
    <p:sldId xmlns:r="http://schemas.openxmlformats.org/officeDocument/2006/relationships" id="262" r:id="R503e7f38d257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9501b1c6245cf" /><Relationship Type="http://schemas.openxmlformats.org/officeDocument/2006/relationships/slide" Target="/ppt/slides/slide1.xml" Id="Rc756389a95984d29" /><Relationship Type="http://schemas.openxmlformats.org/officeDocument/2006/relationships/slide" Target="/ppt/slides/slide2.xml" Id="R15b264596e56463d" /><Relationship Type="http://schemas.openxmlformats.org/officeDocument/2006/relationships/slide" Target="/ppt/slides/slide3.xml" Id="R5902266817514fd3" /><Relationship Type="http://schemas.openxmlformats.org/officeDocument/2006/relationships/slide" Target="/ppt/slides/slide4.xml" Id="R6908fcc8347c4d08" /><Relationship Type="http://schemas.openxmlformats.org/officeDocument/2006/relationships/slide" Target="/ppt/slides/slide5.xml" Id="R7adb6192e90647e9" /><Relationship Type="http://schemas.openxmlformats.org/officeDocument/2006/relationships/slide" Target="/ppt/slides/slide6.xml" Id="Rf010d47f48464a84" /><Relationship Type="http://schemas.openxmlformats.org/officeDocument/2006/relationships/slide" Target="/ppt/slides/slide7.xml" Id="R503e7f38d257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b694268e8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a0556a2ed494f" /><Relationship Type="http://schemas.openxmlformats.org/officeDocument/2006/relationships/theme" Target="/ppt/slideMasters/theme/theme1.xml" Id="R0ba145e5c797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a0556a2ed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1750709b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6a48c6949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e0572b32a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82556cb2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2496c7db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ee600d2649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eb6e475c6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