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05b8877db84e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be9c40c39649a9"/>
  </p:sldMasterIdLst>
  <p:sldIdLst>
    <p:sldId xmlns:r="http://schemas.openxmlformats.org/officeDocument/2006/relationships" id="256" r:id="R3b621aa355514a4a"/>
    <p:sldId xmlns:r="http://schemas.openxmlformats.org/officeDocument/2006/relationships" id="257" r:id="R0f09333d115941ee"/>
    <p:sldId xmlns:r="http://schemas.openxmlformats.org/officeDocument/2006/relationships" id="258" r:id="R24565b2351464b58"/>
    <p:sldId xmlns:r="http://schemas.openxmlformats.org/officeDocument/2006/relationships" id="259" r:id="Rfc4ef26927774d62"/>
    <p:sldId xmlns:r="http://schemas.openxmlformats.org/officeDocument/2006/relationships" id="260" r:id="R742eb7ccf79f495c"/>
    <p:sldId xmlns:r="http://schemas.openxmlformats.org/officeDocument/2006/relationships" id="261" r:id="Rafdb5547e02d4e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be9c40c39649a9" /><Relationship Type="http://schemas.openxmlformats.org/officeDocument/2006/relationships/slide" Target="/ppt/slides/slide1.xml" Id="R3b621aa355514a4a" /><Relationship Type="http://schemas.openxmlformats.org/officeDocument/2006/relationships/slide" Target="/ppt/slides/slide2.xml" Id="R0f09333d115941ee" /><Relationship Type="http://schemas.openxmlformats.org/officeDocument/2006/relationships/slide" Target="/ppt/slides/slide3.xml" Id="R24565b2351464b58" /><Relationship Type="http://schemas.openxmlformats.org/officeDocument/2006/relationships/slide" Target="/ppt/slides/slide4.xml" Id="Rfc4ef26927774d62" /><Relationship Type="http://schemas.openxmlformats.org/officeDocument/2006/relationships/slide" Target="/ppt/slides/slide5.xml" Id="R742eb7ccf79f495c" /><Relationship Type="http://schemas.openxmlformats.org/officeDocument/2006/relationships/slide" Target="/ppt/slides/slide6.xml" Id="Rafdb5547e02d4e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5cc03f48644d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508cfe85a4b81" /><Relationship Type="http://schemas.openxmlformats.org/officeDocument/2006/relationships/theme" Target="/ppt/slideMasters/theme/theme1.xml" Id="Rb1365162b5e347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1508cfe85a4b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f3216ed954b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90c9c816946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0bc60416042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f445c7df743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002fbaa1040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0dfd3593045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2827 Hunndalen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