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a63fa08634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1989f79c784463"/>
  </p:sldMasterIdLst>
  <p:sldIdLst>
    <p:sldId xmlns:r="http://schemas.openxmlformats.org/officeDocument/2006/relationships" id="256" r:id="R6aaebdb2363e42be"/>
    <p:sldId xmlns:r="http://schemas.openxmlformats.org/officeDocument/2006/relationships" id="257" r:id="Rec41c83f035d4759"/>
    <p:sldId xmlns:r="http://schemas.openxmlformats.org/officeDocument/2006/relationships" id="258" r:id="R30ed813baa814762"/>
    <p:sldId xmlns:r="http://schemas.openxmlformats.org/officeDocument/2006/relationships" id="259" r:id="R38efed2f56644ff9"/>
    <p:sldId xmlns:r="http://schemas.openxmlformats.org/officeDocument/2006/relationships" id="260" r:id="R9656fdd7e17d44d0"/>
    <p:sldId xmlns:r="http://schemas.openxmlformats.org/officeDocument/2006/relationships" id="261" r:id="R2a33ea9d5b2a4d39"/>
    <p:sldId xmlns:r="http://schemas.openxmlformats.org/officeDocument/2006/relationships" id="262" r:id="Rad27910942f443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989f79c784463" /><Relationship Type="http://schemas.openxmlformats.org/officeDocument/2006/relationships/slide" Target="/ppt/slides/slide1.xml" Id="R6aaebdb2363e42be" /><Relationship Type="http://schemas.openxmlformats.org/officeDocument/2006/relationships/slide" Target="/ppt/slides/slide2.xml" Id="Rec41c83f035d4759" /><Relationship Type="http://schemas.openxmlformats.org/officeDocument/2006/relationships/slide" Target="/ppt/slides/slide3.xml" Id="R30ed813baa814762" /><Relationship Type="http://schemas.openxmlformats.org/officeDocument/2006/relationships/slide" Target="/ppt/slides/slide4.xml" Id="R38efed2f56644ff9" /><Relationship Type="http://schemas.openxmlformats.org/officeDocument/2006/relationships/slide" Target="/ppt/slides/slide5.xml" Id="R9656fdd7e17d44d0" /><Relationship Type="http://schemas.openxmlformats.org/officeDocument/2006/relationships/slide" Target="/ppt/slides/slide6.xml" Id="R2a33ea9d5b2a4d39" /><Relationship Type="http://schemas.openxmlformats.org/officeDocument/2006/relationships/slide" Target="/ppt/slides/slide7.xml" Id="Rad27910942f443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b5b2053fe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7191579714325" /><Relationship Type="http://schemas.openxmlformats.org/officeDocument/2006/relationships/theme" Target="/ppt/slideMasters/theme/theme1.xml" Id="Re084776aa160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71915797143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324385cb9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d5e9f76a24c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4eee47042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e21cbe5b549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e61957734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24b5c266645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f97968137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1 207 220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−1 796 442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24 035 774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Rian, Cort Adelers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