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99af8e8f4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a44ac242f4bca"/>
  </p:sldMasterIdLst>
  <p:sldIdLst>
    <p:sldId xmlns:r="http://schemas.openxmlformats.org/officeDocument/2006/relationships" id="256" r:id="R87ed9d6d2bbf430a"/>
    <p:sldId xmlns:r="http://schemas.openxmlformats.org/officeDocument/2006/relationships" id="257" r:id="R3fb0fb0e6cf04c26"/>
    <p:sldId xmlns:r="http://schemas.openxmlformats.org/officeDocument/2006/relationships" id="258" r:id="R0bc49bf6f8a2473e"/>
    <p:sldId xmlns:r="http://schemas.openxmlformats.org/officeDocument/2006/relationships" id="259" r:id="Re81323b5c65f4bab"/>
    <p:sldId xmlns:r="http://schemas.openxmlformats.org/officeDocument/2006/relationships" id="260" r:id="Rddeb35e1b37e4135"/>
    <p:sldId xmlns:r="http://schemas.openxmlformats.org/officeDocument/2006/relationships" id="261" r:id="R1f96e41715934a51"/>
    <p:sldId xmlns:r="http://schemas.openxmlformats.org/officeDocument/2006/relationships" id="262" r:id="Rcbab1cea21b2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a44ac242f4bca" /><Relationship Type="http://schemas.openxmlformats.org/officeDocument/2006/relationships/slide" Target="/ppt/slides/slide1.xml" Id="R87ed9d6d2bbf430a" /><Relationship Type="http://schemas.openxmlformats.org/officeDocument/2006/relationships/slide" Target="/ppt/slides/slide2.xml" Id="R3fb0fb0e6cf04c26" /><Relationship Type="http://schemas.openxmlformats.org/officeDocument/2006/relationships/slide" Target="/ppt/slides/slide3.xml" Id="R0bc49bf6f8a2473e" /><Relationship Type="http://schemas.openxmlformats.org/officeDocument/2006/relationships/slide" Target="/ppt/slides/slide4.xml" Id="Re81323b5c65f4bab" /><Relationship Type="http://schemas.openxmlformats.org/officeDocument/2006/relationships/slide" Target="/ppt/slides/slide5.xml" Id="Rddeb35e1b37e4135" /><Relationship Type="http://schemas.openxmlformats.org/officeDocument/2006/relationships/slide" Target="/ppt/slides/slide6.xml" Id="R1f96e41715934a51" /><Relationship Type="http://schemas.openxmlformats.org/officeDocument/2006/relationships/slide" Target="/ppt/slides/slide7.xml" Id="Rcbab1cea21b2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e85f23c31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d60a1eaaa4a42" /><Relationship Type="http://schemas.openxmlformats.org/officeDocument/2006/relationships/theme" Target="/ppt/slideMasters/theme/theme1.xml" Id="R1c3ba03c68bd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d60a1eaaa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9be0138c74d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63e3eb5ee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ea38c231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3e051044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4bd1243e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bf8ea9c6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c62b6b3c47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TRINTIN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THRINE HELEN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