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f7cae6627c4d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96e8f8bb74882"/>
  </p:sldMasterIdLst>
  <p:sldIdLst>
    <p:sldId xmlns:r="http://schemas.openxmlformats.org/officeDocument/2006/relationships" id="256" r:id="R0a0ae0622edd4fd7"/>
    <p:sldId xmlns:r="http://schemas.openxmlformats.org/officeDocument/2006/relationships" id="257" r:id="R2599dd25520f4d5e"/>
    <p:sldId xmlns:r="http://schemas.openxmlformats.org/officeDocument/2006/relationships" id="258" r:id="R84142b7b52cd41f1"/>
    <p:sldId xmlns:r="http://schemas.openxmlformats.org/officeDocument/2006/relationships" id="259" r:id="Rbaec1acdb4774908"/>
    <p:sldId xmlns:r="http://schemas.openxmlformats.org/officeDocument/2006/relationships" id="260" r:id="R768a4f82be694ac1"/>
    <p:sldId xmlns:r="http://schemas.openxmlformats.org/officeDocument/2006/relationships" id="261" r:id="R15a842385ee54f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96e8f8bb74882" /><Relationship Type="http://schemas.openxmlformats.org/officeDocument/2006/relationships/slide" Target="/ppt/slides/slide1.xml" Id="R0a0ae0622edd4fd7" /><Relationship Type="http://schemas.openxmlformats.org/officeDocument/2006/relationships/slide" Target="/ppt/slides/slide2.xml" Id="R2599dd25520f4d5e" /><Relationship Type="http://schemas.openxmlformats.org/officeDocument/2006/relationships/slide" Target="/ppt/slides/slide3.xml" Id="R84142b7b52cd41f1" /><Relationship Type="http://schemas.openxmlformats.org/officeDocument/2006/relationships/slide" Target="/ppt/slides/slide4.xml" Id="Rbaec1acdb4774908" /><Relationship Type="http://schemas.openxmlformats.org/officeDocument/2006/relationships/slide" Target="/ppt/slides/slide5.xml" Id="R768a4f82be694ac1" /><Relationship Type="http://schemas.openxmlformats.org/officeDocument/2006/relationships/slide" Target="/ppt/slides/slide6.xml" Id="R15a842385ee54f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516a801f54c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9cf33d307472d" /><Relationship Type="http://schemas.openxmlformats.org/officeDocument/2006/relationships/theme" Target="/ppt/slideMasters/theme/theme1.xml" Id="Rbe0428918d7546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79cf33d30747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23cfe67214b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d3bceae5744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57002328347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318d33dea4a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f72eb73d040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5cd0657eb45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TRINTIN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Thrine Hoel, Glostrupveien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919 082 186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