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d26b86d2c40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03d8ce9fc4f22"/>
  </p:sldMasterIdLst>
  <p:sldIdLst>
    <p:sldId xmlns:r="http://schemas.openxmlformats.org/officeDocument/2006/relationships" id="256" r:id="Re92a633e09b3422d"/>
    <p:sldId xmlns:r="http://schemas.openxmlformats.org/officeDocument/2006/relationships" id="257" r:id="R45929ffc2d6d4ef8"/>
    <p:sldId xmlns:r="http://schemas.openxmlformats.org/officeDocument/2006/relationships" id="258" r:id="R906c4186353a448d"/>
    <p:sldId xmlns:r="http://schemas.openxmlformats.org/officeDocument/2006/relationships" id="259" r:id="Rddbacd807fa34a6e"/>
    <p:sldId xmlns:r="http://schemas.openxmlformats.org/officeDocument/2006/relationships" id="260" r:id="R06d9ea3cc014400d"/>
    <p:sldId xmlns:r="http://schemas.openxmlformats.org/officeDocument/2006/relationships" id="261" r:id="Rfc3f219db1b64dc1"/>
    <p:sldId xmlns:r="http://schemas.openxmlformats.org/officeDocument/2006/relationships" id="262" r:id="Rc265ec14b3f9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03d8ce9fc4f22" /><Relationship Type="http://schemas.openxmlformats.org/officeDocument/2006/relationships/slide" Target="/ppt/slides/slide1.xml" Id="Re92a633e09b3422d" /><Relationship Type="http://schemas.openxmlformats.org/officeDocument/2006/relationships/slide" Target="/ppt/slides/slide2.xml" Id="R45929ffc2d6d4ef8" /><Relationship Type="http://schemas.openxmlformats.org/officeDocument/2006/relationships/slide" Target="/ppt/slides/slide3.xml" Id="R906c4186353a448d" /><Relationship Type="http://schemas.openxmlformats.org/officeDocument/2006/relationships/slide" Target="/ppt/slides/slide4.xml" Id="Rddbacd807fa34a6e" /><Relationship Type="http://schemas.openxmlformats.org/officeDocument/2006/relationships/slide" Target="/ppt/slides/slide5.xml" Id="R06d9ea3cc014400d" /><Relationship Type="http://schemas.openxmlformats.org/officeDocument/2006/relationships/slide" Target="/ppt/slides/slide6.xml" Id="Rfc3f219db1b64dc1" /><Relationship Type="http://schemas.openxmlformats.org/officeDocument/2006/relationships/slide" Target="/ppt/slides/slide7.xml" Id="Rc265ec14b3f9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ba7a2c44343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99e876c4449c0" /><Relationship Type="http://schemas.openxmlformats.org/officeDocument/2006/relationships/theme" Target="/ppt/slideMasters/theme/theme1.xml" Id="Rc54ca4b935bc4f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99e876c44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b7d83b3dc47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3456e0a2a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2d3236bcc4c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86e8c5249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bb5006e1444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c3b8f69bb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3ca78b4a5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EIROMA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4 454 742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4 457 735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RONOLD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919 076 496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