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21084f67489482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7f4a52d45d64481"/>
  </p:sldMasterIdLst>
  <p:sldIdLst>
    <p:sldId xmlns:r="http://schemas.openxmlformats.org/officeDocument/2006/relationships" id="256" r:id="Rb45bd1482ec54bd3"/>
    <p:sldId xmlns:r="http://schemas.openxmlformats.org/officeDocument/2006/relationships" id="257" r:id="Rf60b7ad9a9e74e0a"/>
    <p:sldId xmlns:r="http://schemas.openxmlformats.org/officeDocument/2006/relationships" id="258" r:id="R1a7cf2871a494313"/>
    <p:sldId xmlns:r="http://schemas.openxmlformats.org/officeDocument/2006/relationships" id="259" r:id="R6e5ce843c80040d0"/>
    <p:sldId xmlns:r="http://schemas.openxmlformats.org/officeDocument/2006/relationships" id="260" r:id="R538e948e613643a1"/>
    <p:sldId xmlns:r="http://schemas.openxmlformats.org/officeDocument/2006/relationships" id="261" r:id="R54d7a88a6b6b4402"/>
    <p:sldId xmlns:r="http://schemas.openxmlformats.org/officeDocument/2006/relationships" id="262" r:id="Rd07a548da695423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f4a52d45d64481" /><Relationship Type="http://schemas.openxmlformats.org/officeDocument/2006/relationships/slide" Target="/ppt/slides/slide1.xml" Id="Rb45bd1482ec54bd3" /><Relationship Type="http://schemas.openxmlformats.org/officeDocument/2006/relationships/slide" Target="/ppt/slides/slide2.xml" Id="Rf60b7ad9a9e74e0a" /><Relationship Type="http://schemas.openxmlformats.org/officeDocument/2006/relationships/slide" Target="/ppt/slides/slide3.xml" Id="R1a7cf2871a494313" /><Relationship Type="http://schemas.openxmlformats.org/officeDocument/2006/relationships/slide" Target="/ppt/slides/slide4.xml" Id="R6e5ce843c80040d0" /><Relationship Type="http://schemas.openxmlformats.org/officeDocument/2006/relationships/slide" Target="/ppt/slides/slide5.xml" Id="R538e948e613643a1" /><Relationship Type="http://schemas.openxmlformats.org/officeDocument/2006/relationships/slide" Target="/ppt/slides/slide6.xml" Id="R54d7a88a6b6b4402" /><Relationship Type="http://schemas.openxmlformats.org/officeDocument/2006/relationships/slide" Target="/ppt/slides/slide7.xml" Id="Rd07a548da695423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75ef6f5baf4e7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97661a40b44ef6" /><Relationship Type="http://schemas.openxmlformats.org/officeDocument/2006/relationships/theme" Target="/ppt/slideMasters/theme/theme1.xml" Id="R9ba3985b80544bb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597661a40b44ef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926f3268e945d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824b1b96e3400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67340d7d224b4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13a757764649a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81ef5b25694ec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7aa5fcf79e475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414926a1274c4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PANORAMA INØST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PANORAMA INØST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PANORAMA INØST AS ble etablert [år] og holder til i Hokksund.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PANORAMA INØST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PANORAMA INØST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PANORAMA INØST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163 148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1 921 082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2 094 271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PANORAMA INØST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LINE GADE KATRUD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PANORAMA INØST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Nordbråtan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3303 Hokksund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919 034 661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PANORAMA INØST AS</a:t>
            </a:r>
          </a:p>
        </p:txBody>
      </p:sp>
    </p:spTree>
  </p:cSld>
  <p:clrMapOvr>
    <a:masterClrMapping xmlns:a="http://schemas.openxmlformats.org/drawingml/2006/main"/>
  </p:clrMapOvr>
</p:sld>
</file>