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5419e38a0a42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0cb5cd0210447f"/>
  </p:sldMasterIdLst>
  <p:sldIdLst>
    <p:sldId xmlns:r="http://schemas.openxmlformats.org/officeDocument/2006/relationships" id="256" r:id="R121d13985d554bf8"/>
    <p:sldId xmlns:r="http://schemas.openxmlformats.org/officeDocument/2006/relationships" id="257" r:id="R2c064eab32d9479d"/>
    <p:sldId xmlns:r="http://schemas.openxmlformats.org/officeDocument/2006/relationships" id="258" r:id="R94fac10c202d4d71"/>
    <p:sldId xmlns:r="http://schemas.openxmlformats.org/officeDocument/2006/relationships" id="259" r:id="Rddfe7f6ec6ff4b31"/>
    <p:sldId xmlns:r="http://schemas.openxmlformats.org/officeDocument/2006/relationships" id="260" r:id="R512907e5454b4f20"/>
    <p:sldId xmlns:r="http://schemas.openxmlformats.org/officeDocument/2006/relationships" id="261" r:id="R6006c0981ca247c6"/>
    <p:sldId xmlns:r="http://schemas.openxmlformats.org/officeDocument/2006/relationships" id="262" r:id="R289763f8db63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cb5cd0210447f" /><Relationship Type="http://schemas.openxmlformats.org/officeDocument/2006/relationships/slide" Target="/ppt/slides/slide1.xml" Id="R121d13985d554bf8" /><Relationship Type="http://schemas.openxmlformats.org/officeDocument/2006/relationships/slide" Target="/ppt/slides/slide2.xml" Id="R2c064eab32d9479d" /><Relationship Type="http://schemas.openxmlformats.org/officeDocument/2006/relationships/slide" Target="/ppt/slides/slide3.xml" Id="R94fac10c202d4d71" /><Relationship Type="http://schemas.openxmlformats.org/officeDocument/2006/relationships/slide" Target="/ppt/slides/slide4.xml" Id="Rddfe7f6ec6ff4b31" /><Relationship Type="http://schemas.openxmlformats.org/officeDocument/2006/relationships/slide" Target="/ppt/slides/slide5.xml" Id="R512907e5454b4f20" /><Relationship Type="http://schemas.openxmlformats.org/officeDocument/2006/relationships/slide" Target="/ppt/slides/slide6.xml" Id="R6006c0981ca247c6" /><Relationship Type="http://schemas.openxmlformats.org/officeDocument/2006/relationships/slide" Target="/ppt/slides/slide7.xml" Id="R289763f8db63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32825b09944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2c8e71c954d3d" /><Relationship Type="http://schemas.openxmlformats.org/officeDocument/2006/relationships/theme" Target="/ppt/slideMasters/theme/theme1.xml" Id="Rca97e91c8c4e44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22c8e71c954d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eefb6b15743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c1dbe97c94c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e18ec6dcc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683ab7c1744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8219260e845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df1b8f8a844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4e1c1665044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GREENHUT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GREENHUT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AANDAL TRUDE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919 032 235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