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25a547116be428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62080f141294437"/>
  </p:sldMasterIdLst>
  <p:sldIdLst>
    <p:sldId xmlns:r="http://schemas.openxmlformats.org/officeDocument/2006/relationships" id="256" r:id="Ref55228a2bf84bd4"/>
    <p:sldId xmlns:r="http://schemas.openxmlformats.org/officeDocument/2006/relationships" id="257" r:id="R0c281248f79e4202"/>
    <p:sldId xmlns:r="http://schemas.openxmlformats.org/officeDocument/2006/relationships" id="258" r:id="R028bbc346dce4025"/>
    <p:sldId xmlns:r="http://schemas.openxmlformats.org/officeDocument/2006/relationships" id="259" r:id="R318aabaf829d4e79"/>
    <p:sldId xmlns:r="http://schemas.openxmlformats.org/officeDocument/2006/relationships" id="260" r:id="R65db13103ef54ef3"/>
    <p:sldId xmlns:r="http://schemas.openxmlformats.org/officeDocument/2006/relationships" id="261" r:id="Rfb51e1631e544b14"/>
    <p:sldId xmlns:r="http://schemas.openxmlformats.org/officeDocument/2006/relationships" id="262" r:id="R17469642e6b84e9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62080f141294437" /><Relationship Type="http://schemas.openxmlformats.org/officeDocument/2006/relationships/slide" Target="/ppt/slides/slide1.xml" Id="Ref55228a2bf84bd4" /><Relationship Type="http://schemas.openxmlformats.org/officeDocument/2006/relationships/slide" Target="/ppt/slides/slide2.xml" Id="R0c281248f79e4202" /><Relationship Type="http://schemas.openxmlformats.org/officeDocument/2006/relationships/slide" Target="/ppt/slides/slide3.xml" Id="R028bbc346dce4025" /><Relationship Type="http://schemas.openxmlformats.org/officeDocument/2006/relationships/slide" Target="/ppt/slides/slide4.xml" Id="R318aabaf829d4e79" /><Relationship Type="http://schemas.openxmlformats.org/officeDocument/2006/relationships/slide" Target="/ppt/slides/slide5.xml" Id="R65db13103ef54ef3" /><Relationship Type="http://schemas.openxmlformats.org/officeDocument/2006/relationships/slide" Target="/ppt/slides/slide6.xml" Id="Rfb51e1631e544b14" /><Relationship Type="http://schemas.openxmlformats.org/officeDocument/2006/relationships/slide" Target="/ppt/slides/slide7.xml" Id="R17469642e6b84e9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151ab7f2bda451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67a7cdca684940" /><Relationship Type="http://schemas.openxmlformats.org/officeDocument/2006/relationships/theme" Target="/ppt/slideMasters/theme/theme1.xml" Id="R448e59d4a4ce45e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d67a7cdca68494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59599484e94f1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52c0875a7346a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e3f8d641904dd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8be484674a4cc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b32c93bc0b47f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ebb6a5a3f04cc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65684e62c342b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EØA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EØA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EØA INVEST AS ble etablert [år] og holder til i Hønefoss.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EØA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EØA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EØA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−21 586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3 188 463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5 874 996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6 190 527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EØA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ELLEN ØRPEN AAMODT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EØA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Høybyveien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3517 Hønefoss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919 019 689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EØA INVEST AS</a:t>
            </a:r>
          </a:p>
        </p:txBody>
      </p:sp>
    </p:spTree>
  </p:cSld>
  <p:clrMapOvr>
    <a:masterClrMapping xmlns:a="http://schemas.openxmlformats.org/drawingml/2006/main"/>
  </p:clrMapOvr>
</p:sld>
</file>