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1db785fc3c47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9913fc1b784fa4"/>
  </p:sldMasterIdLst>
  <p:sldIdLst>
    <p:sldId xmlns:r="http://schemas.openxmlformats.org/officeDocument/2006/relationships" id="256" r:id="Reaa74250695b421e"/>
    <p:sldId xmlns:r="http://schemas.openxmlformats.org/officeDocument/2006/relationships" id="257" r:id="R2712500dfbd441a5"/>
    <p:sldId xmlns:r="http://schemas.openxmlformats.org/officeDocument/2006/relationships" id="258" r:id="R323a20c1bd9f449f"/>
    <p:sldId xmlns:r="http://schemas.openxmlformats.org/officeDocument/2006/relationships" id="259" r:id="R0038ac2ee4564bd4"/>
    <p:sldId xmlns:r="http://schemas.openxmlformats.org/officeDocument/2006/relationships" id="260" r:id="R232d04c6f2884048"/>
    <p:sldId xmlns:r="http://schemas.openxmlformats.org/officeDocument/2006/relationships" id="261" r:id="Re1a8645d9e764f09"/>
    <p:sldId xmlns:r="http://schemas.openxmlformats.org/officeDocument/2006/relationships" id="262" r:id="R09b6291a2c0e48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9913fc1b784fa4" /><Relationship Type="http://schemas.openxmlformats.org/officeDocument/2006/relationships/slide" Target="/ppt/slides/slide1.xml" Id="Reaa74250695b421e" /><Relationship Type="http://schemas.openxmlformats.org/officeDocument/2006/relationships/slide" Target="/ppt/slides/slide2.xml" Id="R2712500dfbd441a5" /><Relationship Type="http://schemas.openxmlformats.org/officeDocument/2006/relationships/slide" Target="/ppt/slides/slide3.xml" Id="R323a20c1bd9f449f" /><Relationship Type="http://schemas.openxmlformats.org/officeDocument/2006/relationships/slide" Target="/ppt/slides/slide4.xml" Id="R0038ac2ee4564bd4" /><Relationship Type="http://schemas.openxmlformats.org/officeDocument/2006/relationships/slide" Target="/ppt/slides/slide5.xml" Id="R232d04c6f2884048" /><Relationship Type="http://schemas.openxmlformats.org/officeDocument/2006/relationships/slide" Target="/ppt/slides/slide6.xml" Id="Re1a8645d9e764f09" /><Relationship Type="http://schemas.openxmlformats.org/officeDocument/2006/relationships/slide" Target="/ppt/slides/slide7.xml" Id="R09b6291a2c0e48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9e54e45a8843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ccfbc3b7c47e3" /><Relationship Type="http://schemas.openxmlformats.org/officeDocument/2006/relationships/theme" Target="/ppt/slideMasters/theme/theme1.xml" Id="Re37aa35dce9448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5ccfbc3b7c47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7d306137234c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ffdf22aa940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bbb2d717a043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e0fc1dc154b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b941dabe544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faa1a71b246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1d165ec1f4e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LIMA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LIMA REGNSKAP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7 443 059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1 138 320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907 886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849 949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3 507 099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LIMA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LARTON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LYSE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Bruraberget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4331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918 953 515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