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e8fbe58ec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08307430a42db"/>
  </p:sldMasterIdLst>
  <p:sldIdLst>
    <p:sldId xmlns:r="http://schemas.openxmlformats.org/officeDocument/2006/relationships" id="256" r:id="R98dc56e02a2d42b2"/>
    <p:sldId xmlns:r="http://schemas.openxmlformats.org/officeDocument/2006/relationships" id="257" r:id="Re699bfcd11a74b9c"/>
    <p:sldId xmlns:r="http://schemas.openxmlformats.org/officeDocument/2006/relationships" id="258" r:id="R5774fe5d6c654683"/>
    <p:sldId xmlns:r="http://schemas.openxmlformats.org/officeDocument/2006/relationships" id="259" r:id="Re1f4da2e35ea497d"/>
    <p:sldId xmlns:r="http://schemas.openxmlformats.org/officeDocument/2006/relationships" id="260" r:id="R75c8bc02df3c4312"/>
    <p:sldId xmlns:r="http://schemas.openxmlformats.org/officeDocument/2006/relationships" id="261" r:id="R17558078505243e0"/>
    <p:sldId xmlns:r="http://schemas.openxmlformats.org/officeDocument/2006/relationships" id="262" r:id="R964cef0c217e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08307430a42db" /><Relationship Type="http://schemas.openxmlformats.org/officeDocument/2006/relationships/slide" Target="/ppt/slides/slide1.xml" Id="R98dc56e02a2d42b2" /><Relationship Type="http://schemas.openxmlformats.org/officeDocument/2006/relationships/slide" Target="/ppt/slides/slide2.xml" Id="Re699bfcd11a74b9c" /><Relationship Type="http://schemas.openxmlformats.org/officeDocument/2006/relationships/slide" Target="/ppt/slides/slide3.xml" Id="R5774fe5d6c654683" /><Relationship Type="http://schemas.openxmlformats.org/officeDocument/2006/relationships/slide" Target="/ppt/slides/slide4.xml" Id="Re1f4da2e35ea497d" /><Relationship Type="http://schemas.openxmlformats.org/officeDocument/2006/relationships/slide" Target="/ppt/slides/slide5.xml" Id="R75c8bc02df3c4312" /><Relationship Type="http://schemas.openxmlformats.org/officeDocument/2006/relationships/slide" Target="/ppt/slides/slide6.xml" Id="R17558078505243e0" /><Relationship Type="http://schemas.openxmlformats.org/officeDocument/2006/relationships/slide" Target="/ppt/slides/slide7.xml" Id="R964cef0c217e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fad82b2b4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948c3af3d48a8" /><Relationship Type="http://schemas.openxmlformats.org/officeDocument/2006/relationships/theme" Target="/ppt/slideMasters/theme/theme1.xml" Id="R0467d98dc3d0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948c3af3d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127a9906f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7d8e455b0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97cb3f45c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387f2dd91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36f83a9b8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a8333529e4e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e98968c23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KONGSHAVN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15 403 870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918 922 342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