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58b1fd38f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4b16a323a4d41"/>
  </p:sldMasterIdLst>
  <p:sldIdLst>
    <p:sldId xmlns:r="http://schemas.openxmlformats.org/officeDocument/2006/relationships" id="256" r:id="R8aa01fd6f8554e68"/>
    <p:sldId xmlns:r="http://schemas.openxmlformats.org/officeDocument/2006/relationships" id="257" r:id="R5b735d52736e4b48"/>
    <p:sldId xmlns:r="http://schemas.openxmlformats.org/officeDocument/2006/relationships" id="258" r:id="Rf75ad7b526264443"/>
    <p:sldId xmlns:r="http://schemas.openxmlformats.org/officeDocument/2006/relationships" id="259" r:id="Rabcf1df0a88a4586"/>
    <p:sldId xmlns:r="http://schemas.openxmlformats.org/officeDocument/2006/relationships" id="260" r:id="Red7e516310f14327"/>
    <p:sldId xmlns:r="http://schemas.openxmlformats.org/officeDocument/2006/relationships" id="261" r:id="R2eece79cbd084209"/>
    <p:sldId xmlns:r="http://schemas.openxmlformats.org/officeDocument/2006/relationships" id="262" r:id="R35c2249f6425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4b16a323a4d41" /><Relationship Type="http://schemas.openxmlformats.org/officeDocument/2006/relationships/slide" Target="/ppt/slides/slide1.xml" Id="R8aa01fd6f8554e68" /><Relationship Type="http://schemas.openxmlformats.org/officeDocument/2006/relationships/slide" Target="/ppt/slides/slide2.xml" Id="R5b735d52736e4b48" /><Relationship Type="http://schemas.openxmlformats.org/officeDocument/2006/relationships/slide" Target="/ppt/slides/slide3.xml" Id="Rf75ad7b526264443" /><Relationship Type="http://schemas.openxmlformats.org/officeDocument/2006/relationships/slide" Target="/ppt/slides/slide4.xml" Id="Rabcf1df0a88a4586" /><Relationship Type="http://schemas.openxmlformats.org/officeDocument/2006/relationships/slide" Target="/ppt/slides/slide5.xml" Id="Red7e516310f14327" /><Relationship Type="http://schemas.openxmlformats.org/officeDocument/2006/relationships/slide" Target="/ppt/slides/slide6.xml" Id="R2eece79cbd084209" /><Relationship Type="http://schemas.openxmlformats.org/officeDocument/2006/relationships/slide" Target="/ppt/slides/slide7.xml" Id="R35c2249f6425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b220706c7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863b886cf4202" /><Relationship Type="http://schemas.openxmlformats.org/officeDocument/2006/relationships/theme" Target="/ppt/slideMasters/theme/theme1.xml" Id="Rad95d44f917c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863b886cf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a4898dad1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a87e131544f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958c1b18d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a7cb2e4e8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a228fdcb6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1ffa7083340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06aafb409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PORTCAP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PORTCAP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3 738 173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4 878 350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HEITMANN ERIC PORTER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 Sands vei 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