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7be8dd961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f96b8998c4523"/>
  </p:sldMasterIdLst>
  <p:sldIdLst>
    <p:sldId xmlns:r="http://schemas.openxmlformats.org/officeDocument/2006/relationships" id="256" r:id="R9806453f7e114649"/>
    <p:sldId xmlns:r="http://schemas.openxmlformats.org/officeDocument/2006/relationships" id="257" r:id="R6344b4aa78ef41d0"/>
    <p:sldId xmlns:r="http://schemas.openxmlformats.org/officeDocument/2006/relationships" id="258" r:id="R48fc9e2579074ce5"/>
    <p:sldId xmlns:r="http://schemas.openxmlformats.org/officeDocument/2006/relationships" id="259" r:id="R789328c93efd4e24"/>
    <p:sldId xmlns:r="http://schemas.openxmlformats.org/officeDocument/2006/relationships" id="260" r:id="R5c77fa993073422a"/>
    <p:sldId xmlns:r="http://schemas.openxmlformats.org/officeDocument/2006/relationships" id="261" r:id="Rcde2a36a28eb4dd6"/>
    <p:sldId xmlns:r="http://schemas.openxmlformats.org/officeDocument/2006/relationships" id="262" r:id="R2ad753290d36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f96b8998c4523" /><Relationship Type="http://schemas.openxmlformats.org/officeDocument/2006/relationships/slide" Target="/ppt/slides/slide1.xml" Id="R9806453f7e114649" /><Relationship Type="http://schemas.openxmlformats.org/officeDocument/2006/relationships/slide" Target="/ppt/slides/slide2.xml" Id="R6344b4aa78ef41d0" /><Relationship Type="http://schemas.openxmlformats.org/officeDocument/2006/relationships/slide" Target="/ppt/slides/slide3.xml" Id="R48fc9e2579074ce5" /><Relationship Type="http://schemas.openxmlformats.org/officeDocument/2006/relationships/slide" Target="/ppt/slides/slide4.xml" Id="R789328c93efd4e24" /><Relationship Type="http://schemas.openxmlformats.org/officeDocument/2006/relationships/slide" Target="/ppt/slides/slide5.xml" Id="R5c77fa993073422a" /><Relationship Type="http://schemas.openxmlformats.org/officeDocument/2006/relationships/slide" Target="/ppt/slides/slide6.xml" Id="Rcde2a36a28eb4dd6" /><Relationship Type="http://schemas.openxmlformats.org/officeDocument/2006/relationships/slide" Target="/ppt/slides/slide7.xml" Id="R2ad753290d36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d3c77a951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4c8e1ad8d4717" /><Relationship Type="http://schemas.openxmlformats.org/officeDocument/2006/relationships/theme" Target="/ppt/slideMasters/theme/theme1.xml" Id="Re0afbd37a2c6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4c8e1ad8d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253bee499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1ec473b5c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3b628c6e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5d8050ffa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0dbef0edd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54a42532245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fdc319f3e45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11 633 070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15 403 792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