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bb245c36a94e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d88a91ea8240a8"/>
  </p:sldMasterIdLst>
  <p:sldIdLst>
    <p:sldId xmlns:r="http://schemas.openxmlformats.org/officeDocument/2006/relationships" id="256" r:id="R8887b8a53197457f"/>
    <p:sldId xmlns:r="http://schemas.openxmlformats.org/officeDocument/2006/relationships" id="257" r:id="Rc929c45124ea423f"/>
    <p:sldId xmlns:r="http://schemas.openxmlformats.org/officeDocument/2006/relationships" id="258" r:id="R701912d0ee5340da"/>
    <p:sldId xmlns:r="http://schemas.openxmlformats.org/officeDocument/2006/relationships" id="259" r:id="R14deaf86d0514e0a"/>
    <p:sldId xmlns:r="http://schemas.openxmlformats.org/officeDocument/2006/relationships" id="260" r:id="R7289e24f09764765"/>
    <p:sldId xmlns:r="http://schemas.openxmlformats.org/officeDocument/2006/relationships" id="261" r:id="Rfa09ef3a410347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d88a91ea8240a8" /><Relationship Type="http://schemas.openxmlformats.org/officeDocument/2006/relationships/slide" Target="/ppt/slides/slide1.xml" Id="R8887b8a53197457f" /><Relationship Type="http://schemas.openxmlformats.org/officeDocument/2006/relationships/slide" Target="/ppt/slides/slide2.xml" Id="Rc929c45124ea423f" /><Relationship Type="http://schemas.openxmlformats.org/officeDocument/2006/relationships/slide" Target="/ppt/slides/slide3.xml" Id="R701912d0ee5340da" /><Relationship Type="http://schemas.openxmlformats.org/officeDocument/2006/relationships/slide" Target="/ppt/slides/slide4.xml" Id="R14deaf86d0514e0a" /><Relationship Type="http://schemas.openxmlformats.org/officeDocument/2006/relationships/slide" Target="/ppt/slides/slide5.xml" Id="R7289e24f09764765" /><Relationship Type="http://schemas.openxmlformats.org/officeDocument/2006/relationships/slide" Target="/ppt/slides/slide6.xml" Id="Rfa09ef3a410347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1a5bff0be040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869f9cf854652" /><Relationship Type="http://schemas.openxmlformats.org/officeDocument/2006/relationships/theme" Target="/ppt/slideMasters/theme/theme1.xml" Id="Rb7d4a7e2c72a49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e869f9cf8546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94cbc6b1d4d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c8087387e40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6603ffacf47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c730be42e43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ae2c5fa254c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a53cfa23340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MPR Revisjon AS, St. Olavs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918 856 404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INVEST AS</a:t>
            </a:r>
          </a:p>
        </p:txBody>
      </p:sp>
    </p:spTree>
  </p:cSld>
  <p:clrMapOvr>
    <a:masterClrMapping xmlns:a="http://schemas.openxmlformats.org/drawingml/2006/main"/>
  </p:clrMapOvr>
</p:sld>
</file>