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3784e57fb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7993127564e5c"/>
  </p:sldMasterIdLst>
  <p:sldIdLst>
    <p:sldId xmlns:r="http://schemas.openxmlformats.org/officeDocument/2006/relationships" id="256" r:id="R6328b68d441145c1"/>
    <p:sldId xmlns:r="http://schemas.openxmlformats.org/officeDocument/2006/relationships" id="257" r:id="R9cb608afb5b24f07"/>
    <p:sldId xmlns:r="http://schemas.openxmlformats.org/officeDocument/2006/relationships" id="258" r:id="Ra8e83c14cc514e50"/>
    <p:sldId xmlns:r="http://schemas.openxmlformats.org/officeDocument/2006/relationships" id="259" r:id="Reb2f07d05f0c4ed8"/>
    <p:sldId xmlns:r="http://schemas.openxmlformats.org/officeDocument/2006/relationships" id="260" r:id="R7731dbffd9924845"/>
    <p:sldId xmlns:r="http://schemas.openxmlformats.org/officeDocument/2006/relationships" id="261" r:id="R9324d459a7324fe4"/>
    <p:sldId xmlns:r="http://schemas.openxmlformats.org/officeDocument/2006/relationships" id="262" r:id="R4b7db80dfd64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7993127564e5c" /><Relationship Type="http://schemas.openxmlformats.org/officeDocument/2006/relationships/slide" Target="/ppt/slides/slide1.xml" Id="R6328b68d441145c1" /><Relationship Type="http://schemas.openxmlformats.org/officeDocument/2006/relationships/slide" Target="/ppt/slides/slide2.xml" Id="R9cb608afb5b24f07" /><Relationship Type="http://schemas.openxmlformats.org/officeDocument/2006/relationships/slide" Target="/ppt/slides/slide3.xml" Id="Ra8e83c14cc514e50" /><Relationship Type="http://schemas.openxmlformats.org/officeDocument/2006/relationships/slide" Target="/ppt/slides/slide4.xml" Id="Reb2f07d05f0c4ed8" /><Relationship Type="http://schemas.openxmlformats.org/officeDocument/2006/relationships/slide" Target="/ppt/slides/slide5.xml" Id="R7731dbffd9924845" /><Relationship Type="http://schemas.openxmlformats.org/officeDocument/2006/relationships/slide" Target="/ppt/slides/slide6.xml" Id="R9324d459a7324fe4" /><Relationship Type="http://schemas.openxmlformats.org/officeDocument/2006/relationships/slide" Target="/ppt/slides/slide7.xml" Id="R4b7db80dfd64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a831d61e5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f5246b224241" /><Relationship Type="http://schemas.openxmlformats.org/officeDocument/2006/relationships/theme" Target="/ppt/slideMasters/theme/theme1.xml" Id="Rea31e40be2c0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4f5246b22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cf8f5d9b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2734449b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6bd83961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a08d04b3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c294b837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365c6bda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264fb8fd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