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70453d0da745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155d15a5674418"/>
  </p:sldMasterIdLst>
  <p:sldIdLst>
    <p:sldId xmlns:r="http://schemas.openxmlformats.org/officeDocument/2006/relationships" id="256" r:id="R9e84da8da3294116"/>
    <p:sldId xmlns:r="http://schemas.openxmlformats.org/officeDocument/2006/relationships" id="257" r:id="R62b937545e704ad0"/>
    <p:sldId xmlns:r="http://schemas.openxmlformats.org/officeDocument/2006/relationships" id="258" r:id="Rd658a3e9e28e4604"/>
    <p:sldId xmlns:r="http://schemas.openxmlformats.org/officeDocument/2006/relationships" id="259" r:id="Rfba17531e7a1460b"/>
    <p:sldId xmlns:r="http://schemas.openxmlformats.org/officeDocument/2006/relationships" id="260" r:id="R347fe91752564c17"/>
    <p:sldId xmlns:r="http://schemas.openxmlformats.org/officeDocument/2006/relationships" id="261" r:id="R694f29fd428340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55d15a5674418" /><Relationship Type="http://schemas.openxmlformats.org/officeDocument/2006/relationships/slide" Target="/ppt/slides/slide1.xml" Id="R9e84da8da3294116" /><Relationship Type="http://schemas.openxmlformats.org/officeDocument/2006/relationships/slide" Target="/ppt/slides/slide2.xml" Id="R62b937545e704ad0" /><Relationship Type="http://schemas.openxmlformats.org/officeDocument/2006/relationships/slide" Target="/ppt/slides/slide3.xml" Id="Rd658a3e9e28e4604" /><Relationship Type="http://schemas.openxmlformats.org/officeDocument/2006/relationships/slide" Target="/ppt/slides/slide4.xml" Id="Rfba17531e7a1460b" /><Relationship Type="http://schemas.openxmlformats.org/officeDocument/2006/relationships/slide" Target="/ppt/slides/slide5.xml" Id="R347fe91752564c17" /><Relationship Type="http://schemas.openxmlformats.org/officeDocument/2006/relationships/slide" Target="/ppt/slides/slide6.xml" Id="R694f29fd428340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4ee307935b42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c8de58f114bd5" /><Relationship Type="http://schemas.openxmlformats.org/officeDocument/2006/relationships/theme" Target="/ppt/slideMasters/theme/theme1.xml" Id="R3cedad1ea38b49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9c8de58f114b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676c301b34b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33dbd4caa4a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ddb18225844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2fb77d28c43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996bbfeb940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5bbf549a844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918 837 655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AS</a:t>
            </a:r>
          </a:p>
        </p:txBody>
      </p:sp>
    </p:spTree>
  </p:cSld>
  <p:clrMapOvr>
    <a:masterClrMapping xmlns:a="http://schemas.openxmlformats.org/drawingml/2006/main"/>
  </p:clrMapOvr>
</p:sld>
</file>