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d675411c2a4a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b33178dfd64727"/>
  </p:sldMasterIdLst>
  <p:sldIdLst>
    <p:sldId xmlns:r="http://schemas.openxmlformats.org/officeDocument/2006/relationships" id="256" r:id="R36d6e173d8364ff2"/>
    <p:sldId xmlns:r="http://schemas.openxmlformats.org/officeDocument/2006/relationships" id="257" r:id="Rc7e67ab815974e40"/>
    <p:sldId xmlns:r="http://schemas.openxmlformats.org/officeDocument/2006/relationships" id="258" r:id="R994ec2388bc04577"/>
    <p:sldId xmlns:r="http://schemas.openxmlformats.org/officeDocument/2006/relationships" id="259" r:id="Re36c14ea7c48468a"/>
    <p:sldId xmlns:r="http://schemas.openxmlformats.org/officeDocument/2006/relationships" id="260" r:id="Rcfcf92c3eace4da9"/>
    <p:sldId xmlns:r="http://schemas.openxmlformats.org/officeDocument/2006/relationships" id="261" r:id="R2ea7653b429544dc"/>
    <p:sldId xmlns:r="http://schemas.openxmlformats.org/officeDocument/2006/relationships" id="262" r:id="R529637489b044e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33178dfd64727" /><Relationship Type="http://schemas.openxmlformats.org/officeDocument/2006/relationships/slide" Target="/ppt/slides/slide1.xml" Id="R36d6e173d8364ff2" /><Relationship Type="http://schemas.openxmlformats.org/officeDocument/2006/relationships/slide" Target="/ppt/slides/slide2.xml" Id="Rc7e67ab815974e40" /><Relationship Type="http://schemas.openxmlformats.org/officeDocument/2006/relationships/slide" Target="/ppt/slides/slide3.xml" Id="R994ec2388bc04577" /><Relationship Type="http://schemas.openxmlformats.org/officeDocument/2006/relationships/slide" Target="/ppt/slides/slide4.xml" Id="Re36c14ea7c48468a" /><Relationship Type="http://schemas.openxmlformats.org/officeDocument/2006/relationships/slide" Target="/ppt/slides/slide5.xml" Id="Rcfcf92c3eace4da9" /><Relationship Type="http://schemas.openxmlformats.org/officeDocument/2006/relationships/slide" Target="/ppt/slides/slide6.xml" Id="R2ea7653b429544dc" /><Relationship Type="http://schemas.openxmlformats.org/officeDocument/2006/relationships/slide" Target="/ppt/slides/slide7.xml" Id="R529637489b044e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2ff81a785c4f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d3e18b6974da7" /><Relationship Type="http://schemas.openxmlformats.org/officeDocument/2006/relationships/theme" Target="/ppt/slideMasters/theme/theme1.xml" Id="R067a3bd7292746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0d3e18b6974d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472c198b14d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742cf82084b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c27a9220e43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8a72a309948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dfba394be4d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1d1a30d8b45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ef6f24e4149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AML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AML SERVICE AS ble etablert [år] og holder til i Lundersæter.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26 646 744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14 784 497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12 082 418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37 647 198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44 424 324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MARTIN LUNDHAUG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Pedersens veg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2218 Lundersæter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918 814 701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AML SERVICE AS</a:t>
            </a:r>
          </a:p>
        </p:txBody>
      </p:sp>
    </p:spTree>
  </p:cSld>
  <p:clrMapOvr>
    <a:masterClrMapping xmlns:a="http://schemas.openxmlformats.org/drawingml/2006/main"/>
  </p:clrMapOvr>
</p:sld>
</file>