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e7a091823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007901e7547be"/>
  </p:sldMasterIdLst>
  <p:sldIdLst>
    <p:sldId xmlns:r="http://schemas.openxmlformats.org/officeDocument/2006/relationships" id="256" r:id="R3f7f031861c34b15"/>
    <p:sldId xmlns:r="http://schemas.openxmlformats.org/officeDocument/2006/relationships" id="257" r:id="R831e00d6af4240ab"/>
    <p:sldId xmlns:r="http://schemas.openxmlformats.org/officeDocument/2006/relationships" id="258" r:id="Rb6a03052875e44ae"/>
    <p:sldId xmlns:r="http://schemas.openxmlformats.org/officeDocument/2006/relationships" id="259" r:id="R97beca2e8d2c4dd3"/>
    <p:sldId xmlns:r="http://schemas.openxmlformats.org/officeDocument/2006/relationships" id="260" r:id="R4898b888caba47fe"/>
    <p:sldId xmlns:r="http://schemas.openxmlformats.org/officeDocument/2006/relationships" id="261" r:id="R887efab3d4734b29"/>
    <p:sldId xmlns:r="http://schemas.openxmlformats.org/officeDocument/2006/relationships" id="262" r:id="Ra1f0b1fb58c8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007901e7547be" /><Relationship Type="http://schemas.openxmlformats.org/officeDocument/2006/relationships/slide" Target="/ppt/slides/slide1.xml" Id="R3f7f031861c34b15" /><Relationship Type="http://schemas.openxmlformats.org/officeDocument/2006/relationships/slide" Target="/ppt/slides/slide2.xml" Id="R831e00d6af4240ab" /><Relationship Type="http://schemas.openxmlformats.org/officeDocument/2006/relationships/slide" Target="/ppt/slides/slide3.xml" Id="Rb6a03052875e44ae" /><Relationship Type="http://schemas.openxmlformats.org/officeDocument/2006/relationships/slide" Target="/ppt/slides/slide4.xml" Id="R97beca2e8d2c4dd3" /><Relationship Type="http://schemas.openxmlformats.org/officeDocument/2006/relationships/slide" Target="/ppt/slides/slide5.xml" Id="R4898b888caba47fe" /><Relationship Type="http://schemas.openxmlformats.org/officeDocument/2006/relationships/slide" Target="/ppt/slides/slide6.xml" Id="R887efab3d4734b29" /><Relationship Type="http://schemas.openxmlformats.org/officeDocument/2006/relationships/slide" Target="/ppt/slides/slide7.xml" Id="Ra1f0b1fb58c8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268b4422f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6ed57fe43467d" /><Relationship Type="http://schemas.openxmlformats.org/officeDocument/2006/relationships/theme" Target="/ppt/slideMasters/theme/theme1.xml" Id="R4706861c8942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6ed57fe43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2b2c5718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de384c70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81e35d78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0728c1b8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62a2a4a8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16b3437f0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cabf15fc4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ØYSTEIN GUMPEN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