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f0e07548ad48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df50dc147d4a94"/>
  </p:sldMasterIdLst>
  <p:sldIdLst>
    <p:sldId xmlns:r="http://schemas.openxmlformats.org/officeDocument/2006/relationships" id="256" r:id="Rbf999efa1e4c4b1d"/>
    <p:sldId xmlns:r="http://schemas.openxmlformats.org/officeDocument/2006/relationships" id="257" r:id="R7e67ef02f2c2453f"/>
    <p:sldId xmlns:r="http://schemas.openxmlformats.org/officeDocument/2006/relationships" id="258" r:id="Rb38e102c5544423a"/>
    <p:sldId xmlns:r="http://schemas.openxmlformats.org/officeDocument/2006/relationships" id="259" r:id="Ree455b1853294a0b"/>
    <p:sldId xmlns:r="http://schemas.openxmlformats.org/officeDocument/2006/relationships" id="260" r:id="Rd88267bfe1b24806"/>
    <p:sldId xmlns:r="http://schemas.openxmlformats.org/officeDocument/2006/relationships" id="261" r:id="R8ee339483bf945ef"/>
    <p:sldId xmlns:r="http://schemas.openxmlformats.org/officeDocument/2006/relationships" id="262" r:id="R9d9cde2adfc540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f50dc147d4a94" /><Relationship Type="http://schemas.openxmlformats.org/officeDocument/2006/relationships/slide" Target="/ppt/slides/slide1.xml" Id="Rbf999efa1e4c4b1d" /><Relationship Type="http://schemas.openxmlformats.org/officeDocument/2006/relationships/slide" Target="/ppt/slides/slide2.xml" Id="R7e67ef02f2c2453f" /><Relationship Type="http://schemas.openxmlformats.org/officeDocument/2006/relationships/slide" Target="/ppt/slides/slide3.xml" Id="Rb38e102c5544423a" /><Relationship Type="http://schemas.openxmlformats.org/officeDocument/2006/relationships/slide" Target="/ppt/slides/slide4.xml" Id="Ree455b1853294a0b" /><Relationship Type="http://schemas.openxmlformats.org/officeDocument/2006/relationships/slide" Target="/ppt/slides/slide5.xml" Id="Rd88267bfe1b24806" /><Relationship Type="http://schemas.openxmlformats.org/officeDocument/2006/relationships/slide" Target="/ppt/slides/slide6.xml" Id="R8ee339483bf945ef" /><Relationship Type="http://schemas.openxmlformats.org/officeDocument/2006/relationships/slide" Target="/ppt/slides/slide7.xml" Id="R9d9cde2adfc540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af799fbfa4f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8628c8ff64dbb" /><Relationship Type="http://schemas.openxmlformats.org/officeDocument/2006/relationships/theme" Target="/ppt/slideMasters/theme/theme1.xml" Id="R19b085856fe74b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98628c8ff64d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2c3822a4944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0b3e6f5ad4b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26616d3354a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cc8f820a74c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5d3c18df046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902d12ed040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63f2fada340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KRIGU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KRIGU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3 012 651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LOLAND GUMPEN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Kristins vei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918 771 093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