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67ae460fd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5ff88e6434f01"/>
  </p:sldMasterIdLst>
  <p:sldIdLst>
    <p:sldId xmlns:r="http://schemas.openxmlformats.org/officeDocument/2006/relationships" id="256" r:id="R5fd917ede5f54058"/>
    <p:sldId xmlns:r="http://schemas.openxmlformats.org/officeDocument/2006/relationships" id="257" r:id="R081ee4d80665475b"/>
    <p:sldId xmlns:r="http://schemas.openxmlformats.org/officeDocument/2006/relationships" id="258" r:id="Rc45097ed902c4118"/>
    <p:sldId xmlns:r="http://schemas.openxmlformats.org/officeDocument/2006/relationships" id="259" r:id="R3be36dc7ffc84c23"/>
    <p:sldId xmlns:r="http://schemas.openxmlformats.org/officeDocument/2006/relationships" id="260" r:id="R0abd5c76e47a4664"/>
    <p:sldId xmlns:r="http://schemas.openxmlformats.org/officeDocument/2006/relationships" id="261" r:id="R5a5312ba5f914b95"/>
    <p:sldId xmlns:r="http://schemas.openxmlformats.org/officeDocument/2006/relationships" id="262" r:id="R9893df7c3aaa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5ff88e6434f01" /><Relationship Type="http://schemas.openxmlformats.org/officeDocument/2006/relationships/slide" Target="/ppt/slides/slide1.xml" Id="R5fd917ede5f54058" /><Relationship Type="http://schemas.openxmlformats.org/officeDocument/2006/relationships/slide" Target="/ppt/slides/slide2.xml" Id="R081ee4d80665475b" /><Relationship Type="http://schemas.openxmlformats.org/officeDocument/2006/relationships/slide" Target="/ppt/slides/slide3.xml" Id="Rc45097ed902c4118" /><Relationship Type="http://schemas.openxmlformats.org/officeDocument/2006/relationships/slide" Target="/ppt/slides/slide4.xml" Id="R3be36dc7ffc84c23" /><Relationship Type="http://schemas.openxmlformats.org/officeDocument/2006/relationships/slide" Target="/ppt/slides/slide5.xml" Id="R0abd5c76e47a4664" /><Relationship Type="http://schemas.openxmlformats.org/officeDocument/2006/relationships/slide" Target="/ppt/slides/slide6.xml" Id="R5a5312ba5f914b95" /><Relationship Type="http://schemas.openxmlformats.org/officeDocument/2006/relationships/slide" Target="/ppt/slides/slide7.xml" Id="R9893df7c3aaa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40633dda7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e48c2273b4aa3" /><Relationship Type="http://schemas.openxmlformats.org/officeDocument/2006/relationships/theme" Target="/ppt/slideMasters/theme/theme1.xml" Id="R343c8c0844d2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3e48c2273b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91e7ae40b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ab3003136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d8716e0d7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971c8f43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00f327365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dd5013f5b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ec64ce4b0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10 594 951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ARNE SANDNES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918 767 819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