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1eeb40b2144b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5c36e67f14fc6"/>
  </p:sldMasterIdLst>
  <p:sldIdLst>
    <p:sldId xmlns:r="http://schemas.openxmlformats.org/officeDocument/2006/relationships" id="256" r:id="Reae3335d9bdc4d17"/>
    <p:sldId xmlns:r="http://schemas.openxmlformats.org/officeDocument/2006/relationships" id="257" r:id="R90709b45132d42e9"/>
    <p:sldId xmlns:r="http://schemas.openxmlformats.org/officeDocument/2006/relationships" id="258" r:id="Ra34e26ff334d4e2c"/>
    <p:sldId xmlns:r="http://schemas.openxmlformats.org/officeDocument/2006/relationships" id="259" r:id="R48d3b3dc8c8c47d2"/>
    <p:sldId xmlns:r="http://schemas.openxmlformats.org/officeDocument/2006/relationships" id="260" r:id="Rbb197b5c95724de4"/>
    <p:sldId xmlns:r="http://schemas.openxmlformats.org/officeDocument/2006/relationships" id="261" r:id="Rcb602be4d887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5c36e67f14fc6" /><Relationship Type="http://schemas.openxmlformats.org/officeDocument/2006/relationships/slide" Target="/ppt/slides/slide1.xml" Id="Reae3335d9bdc4d17" /><Relationship Type="http://schemas.openxmlformats.org/officeDocument/2006/relationships/slide" Target="/ppt/slides/slide2.xml" Id="R90709b45132d42e9" /><Relationship Type="http://schemas.openxmlformats.org/officeDocument/2006/relationships/slide" Target="/ppt/slides/slide3.xml" Id="Ra34e26ff334d4e2c" /><Relationship Type="http://schemas.openxmlformats.org/officeDocument/2006/relationships/slide" Target="/ppt/slides/slide4.xml" Id="R48d3b3dc8c8c47d2" /><Relationship Type="http://schemas.openxmlformats.org/officeDocument/2006/relationships/slide" Target="/ppt/slides/slide5.xml" Id="Rbb197b5c95724de4" /><Relationship Type="http://schemas.openxmlformats.org/officeDocument/2006/relationships/slide" Target="/ppt/slides/slide6.xml" Id="Rcb602be4d887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fca84d418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9ebc74844d52" /><Relationship Type="http://schemas.openxmlformats.org/officeDocument/2006/relationships/theme" Target="/ppt/slideMasters/theme/theme1.xml" Id="Rf82bb3004f12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39ebc7484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06ca6bc3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16fa1171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97d38785a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249a5c39c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ef6e9481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3ffc5e60144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STJØRDAL ARBEIDERKVINNELAG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STJØRDAL ARBEIDERKVINNELAG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 K. Thyholt, Vassbygdvegen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jorunk.tyholt@gmail.com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918 734 015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