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4aef282c9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cc6eb32774b90"/>
  </p:sldMasterIdLst>
  <p:sldIdLst>
    <p:sldId xmlns:r="http://schemas.openxmlformats.org/officeDocument/2006/relationships" id="256" r:id="R5a8d20ca994246a7"/>
    <p:sldId xmlns:r="http://schemas.openxmlformats.org/officeDocument/2006/relationships" id="257" r:id="R63f198fc4d1646ef"/>
    <p:sldId xmlns:r="http://schemas.openxmlformats.org/officeDocument/2006/relationships" id="258" r:id="R2c2cd5927ace4935"/>
    <p:sldId xmlns:r="http://schemas.openxmlformats.org/officeDocument/2006/relationships" id="259" r:id="R43bccfbf2f0440c8"/>
    <p:sldId xmlns:r="http://schemas.openxmlformats.org/officeDocument/2006/relationships" id="260" r:id="Rb88530f6436e4bce"/>
    <p:sldId xmlns:r="http://schemas.openxmlformats.org/officeDocument/2006/relationships" id="261" r:id="R815bf931c1694160"/>
    <p:sldId xmlns:r="http://schemas.openxmlformats.org/officeDocument/2006/relationships" id="262" r:id="Rb22bb43cf1d4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cc6eb32774b90" /><Relationship Type="http://schemas.openxmlformats.org/officeDocument/2006/relationships/slide" Target="/ppt/slides/slide1.xml" Id="R5a8d20ca994246a7" /><Relationship Type="http://schemas.openxmlformats.org/officeDocument/2006/relationships/slide" Target="/ppt/slides/slide2.xml" Id="R63f198fc4d1646ef" /><Relationship Type="http://schemas.openxmlformats.org/officeDocument/2006/relationships/slide" Target="/ppt/slides/slide3.xml" Id="R2c2cd5927ace4935" /><Relationship Type="http://schemas.openxmlformats.org/officeDocument/2006/relationships/slide" Target="/ppt/slides/slide4.xml" Id="R43bccfbf2f0440c8" /><Relationship Type="http://schemas.openxmlformats.org/officeDocument/2006/relationships/slide" Target="/ppt/slides/slide5.xml" Id="Rb88530f6436e4bce" /><Relationship Type="http://schemas.openxmlformats.org/officeDocument/2006/relationships/slide" Target="/ppt/slides/slide6.xml" Id="R815bf931c1694160" /><Relationship Type="http://schemas.openxmlformats.org/officeDocument/2006/relationships/slide" Target="/ppt/slides/slide7.xml" Id="Rb22bb43cf1d4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d41cff05e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2c06e1aad4478" /><Relationship Type="http://schemas.openxmlformats.org/officeDocument/2006/relationships/theme" Target="/ppt/slideMasters/theme/theme1.xml" Id="Rc320c8a3d47a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2c06e1aad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f0a2f2218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69b45e7ee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c1f9a8bc6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da8e072b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51c4b21e6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7fb888188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0b7356d28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LIN TORILL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ØYSTEIN BOAS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