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5ee548baa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d41eb753343ae"/>
  </p:sldMasterIdLst>
  <p:sldIdLst>
    <p:sldId xmlns:r="http://schemas.openxmlformats.org/officeDocument/2006/relationships" id="256" r:id="R1ef8c487c2064c4d"/>
    <p:sldId xmlns:r="http://schemas.openxmlformats.org/officeDocument/2006/relationships" id="257" r:id="Rf22c0cd066614913"/>
    <p:sldId xmlns:r="http://schemas.openxmlformats.org/officeDocument/2006/relationships" id="258" r:id="R185dc1f2519c4107"/>
    <p:sldId xmlns:r="http://schemas.openxmlformats.org/officeDocument/2006/relationships" id="259" r:id="Rd8e22fac8b4e487c"/>
    <p:sldId xmlns:r="http://schemas.openxmlformats.org/officeDocument/2006/relationships" id="260" r:id="R15023907c3c24a70"/>
    <p:sldId xmlns:r="http://schemas.openxmlformats.org/officeDocument/2006/relationships" id="261" r:id="R12e552b0aff9485d"/>
    <p:sldId xmlns:r="http://schemas.openxmlformats.org/officeDocument/2006/relationships" id="262" r:id="R9b39c87ca440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d41eb753343ae" /><Relationship Type="http://schemas.openxmlformats.org/officeDocument/2006/relationships/slide" Target="/ppt/slides/slide1.xml" Id="R1ef8c487c2064c4d" /><Relationship Type="http://schemas.openxmlformats.org/officeDocument/2006/relationships/slide" Target="/ppt/slides/slide2.xml" Id="Rf22c0cd066614913" /><Relationship Type="http://schemas.openxmlformats.org/officeDocument/2006/relationships/slide" Target="/ppt/slides/slide3.xml" Id="R185dc1f2519c4107" /><Relationship Type="http://schemas.openxmlformats.org/officeDocument/2006/relationships/slide" Target="/ppt/slides/slide4.xml" Id="Rd8e22fac8b4e487c" /><Relationship Type="http://schemas.openxmlformats.org/officeDocument/2006/relationships/slide" Target="/ppt/slides/slide5.xml" Id="R15023907c3c24a70" /><Relationship Type="http://schemas.openxmlformats.org/officeDocument/2006/relationships/slide" Target="/ppt/slides/slide6.xml" Id="R12e552b0aff9485d" /><Relationship Type="http://schemas.openxmlformats.org/officeDocument/2006/relationships/slide" Target="/ppt/slides/slide7.xml" Id="R9b39c87ca440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38a3c27f9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5947c39e4c7d" /><Relationship Type="http://schemas.openxmlformats.org/officeDocument/2006/relationships/theme" Target="/ppt/slideMasters/theme/theme1.xml" Id="Rcf5d9d7dcdb0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35947c39e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bccd3f46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be350fa4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76afb5d9e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b56f725f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802f8b4b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31b6ac26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548e0544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HENRIK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