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03f862ff5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362f82ba242e3"/>
  </p:sldMasterIdLst>
  <p:sldIdLst>
    <p:sldId xmlns:r="http://schemas.openxmlformats.org/officeDocument/2006/relationships" id="256" r:id="R98ec528091844789"/>
    <p:sldId xmlns:r="http://schemas.openxmlformats.org/officeDocument/2006/relationships" id="257" r:id="Raad183352cb642eb"/>
    <p:sldId xmlns:r="http://schemas.openxmlformats.org/officeDocument/2006/relationships" id="258" r:id="Rb0d2ca93a519441a"/>
    <p:sldId xmlns:r="http://schemas.openxmlformats.org/officeDocument/2006/relationships" id="259" r:id="Rf030ed923bb14049"/>
    <p:sldId xmlns:r="http://schemas.openxmlformats.org/officeDocument/2006/relationships" id="260" r:id="R483317e523504135"/>
    <p:sldId xmlns:r="http://schemas.openxmlformats.org/officeDocument/2006/relationships" id="261" r:id="R90eed63be1c541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362f82ba242e3" /><Relationship Type="http://schemas.openxmlformats.org/officeDocument/2006/relationships/slide" Target="/ppt/slides/slide1.xml" Id="R98ec528091844789" /><Relationship Type="http://schemas.openxmlformats.org/officeDocument/2006/relationships/slide" Target="/ppt/slides/slide2.xml" Id="Raad183352cb642eb" /><Relationship Type="http://schemas.openxmlformats.org/officeDocument/2006/relationships/slide" Target="/ppt/slides/slide3.xml" Id="Rb0d2ca93a519441a" /><Relationship Type="http://schemas.openxmlformats.org/officeDocument/2006/relationships/slide" Target="/ppt/slides/slide4.xml" Id="Rf030ed923bb14049" /><Relationship Type="http://schemas.openxmlformats.org/officeDocument/2006/relationships/slide" Target="/ppt/slides/slide5.xml" Id="R483317e523504135" /><Relationship Type="http://schemas.openxmlformats.org/officeDocument/2006/relationships/slide" Target="/ppt/slides/slide6.xml" Id="R90eed63be1c541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7627e2dca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6f43aa64241df" /><Relationship Type="http://schemas.openxmlformats.org/officeDocument/2006/relationships/theme" Target="/ppt/slideMasters/theme/theme1.xml" Id="Rcecb55756b73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36f43aa64241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3d98e4361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db085756b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e8da28047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f2bd7a5b649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1006c79e7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be14b8ff34c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SEMPER EXCELSIOR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918 711 937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