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144331b324b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ee843f5aa74ef5"/>
  </p:sldMasterIdLst>
  <p:sldIdLst>
    <p:sldId xmlns:r="http://schemas.openxmlformats.org/officeDocument/2006/relationships" id="256" r:id="R541920bf86db4c9f"/>
    <p:sldId xmlns:r="http://schemas.openxmlformats.org/officeDocument/2006/relationships" id="257" r:id="R9d7664c0771444ed"/>
    <p:sldId xmlns:r="http://schemas.openxmlformats.org/officeDocument/2006/relationships" id="258" r:id="Rf1121ffff8344eee"/>
    <p:sldId xmlns:r="http://schemas.openxmlformats.org/officeDocument/2006/relationships" id="259" r:id="R3c208ae075fd4d0f"/>
    <p:sldId xmlns:r="http://schemas.openxmlformats.org/officeDocument/2006/relationships" id="260" r:id="R66e0b68512794e51"/>
    <p:sldId xmlns:r="http://schemas.openxmlformats.org/officeDocument/2006/relationships" id="261" r:id="R35b611df608c4029"/>
    <p:sldId xmlns:r="http://schemas.openxmlformats.org/officeDocument/2006/relationships" id="262" r:id="Ref71d08364f9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e843f5aa74ef5" /><Relationship Type="http://schemas.openxmlformats.org/officeDocument/2006/relationships/slide" Target="/ppt/slides/slide1.xml" Id="R541920bf86db4c9f" /><Relationship Type="http://schemas.openxmlformats.org/officeDocument/2006/relationships/slide" Target="/ppt/slides/slide2.xml" Id="R9d7664c0771444ed" /><Relationship Type="http://schemas.openxmlformats.org/officeDocument/2006/relationships/slide" Target="/ppt/slides/slide3.xml" Id="Rf1121ffff8344eee" /><Relationship Type="http://schemas.openxmlformats.org/officeDocument/2006/relationships/slide" Target="/ppt/slides/slide4.xml" Id="R3c208ae075fd4d0f" /><Relationship Type="http://schemas.openxmlformats.org/officeDocument/2006/relationships/slide" Target="/ppt/slides/slide5.xml" Id="R66e0b68512794e51" /><Relationship Type="http://schemas.openxmlformats.org/officeDocument/2006/relationships/slide" Target="/ppt/slides/slide6.xml" Id="R35b611df608c4029" /><Relationship Type="http://schemas.openxmlformats.org/officeDocument/2006/relationships/slide" Target="/ppt/slides/slide7.xml" Id="Ref71d08364f9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50432c911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3dd816c4b4d95" /><Relationship Type="http://schemas.openxmlformats.org/officeDocument/2006/relationships/theme" Target="/ppt/slideMasters/theme/theme1.xml" Id="R82628dce127b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3dd816c4b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ba9634f95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bc7febf61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c33f27b52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8990b76ef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7ef767646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ebcd1af9d4c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03f64ad56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CAGR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13 764 158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Bjerkealleen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918 702 849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