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638832a9c5413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8f494512504739"/>
  </p:sldMasterIdLst>
  <p:sldIdLst>
    <p:sldId xmlns:r="http://schemas.openxmlformats.org/officeDocument/2006/relationships" id="256" r:id="R60b8330e03be4cc3"/>
    <p:sldId xmlns:r="http://schemas.openxmlformats.org/officeDocument/2006/relationships" id="257" r:id="R18d379f074084fa3"/>
    <p:sldId xmlns:r="http://schemas.openxmlformats.org/officeDocument/2006/relationships" id="258" r:id="R63bd7822174d4707"/>
    <p:sldId xmlns:r="http://schemas.openxmlformats.org/officeDocument/2006/relationships" id="259" r:id="Rf2c69fe064b04db7"/>
    <p:sldId xmlns:r="http://schemas.openxmlformats.org/officeDocument/2006/relationships" id="260" r:id="R236bff333f2f420f"/>
    <p:sldId xmlns:r="http://schemas.openxmlformats.org/officeDocument/2006/relationships" id="261" r:id="Ra1b71aa21be0443c"/>
    <p:sldId xmlns:r="http://schemas.openxmlformats.org/officeDocument/2006/relationships" id="262" r:id="R6da8c88177e3484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f494512504739" /><Relationship Type="http://schemas.openxmlformats.org/officeDocument/2006/relationships/slide" Target="/ppt/slides/slide1.xml" Id="R60b8330e03be4cc3" /><Relationship Type="http://schemas.openxmlformats.org/officeDocument/2006/relationships/slide" Target="/ppt/slides/slide2.xml" Id="R18d379f074084fa3" /><Relationship Type="http://schemas.openxmlformats.org/officeDocument/2006/relationships/slide" Target="/ppt/slides/slide3.xml" Id="R63bd7822174d4707" /><Relationship Type="http://schemas.openxmlformats.org/officeDocument/2006/relationships/slide" Target="/ppt/slides/slide4.xml" Id="Rf2c69fe064b04db7" /><Relationship Type="http://schemas.openxmlformats.org/officeDocument/2006/relationships/slide" Target="/ppt/slides/slide5.xml" Id="R236bff333f2f420f" /><Relationship Type="http://schemas.openxmlformats.org/officeDocument/2006/relationships/slide" Target="/ppt/slides/slide6.xml" Id="Ra1b71aa21be0443c" /><Relationship Type="http://schemas.openxmlformats.org/officeDocument/2006/relationships/slide" Target="/ppt/slides/slide7.xml" Id="R6da8c88177e3484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c0db437ea14d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5751fad1fa4fee" /><Relationship Type="http://schemas.openxmlformats.org/officeDocument/2006/relationships/theme" Target="/ppt/slideMasters/theme/theme1.xml" Id="R8aa00fbd33c34cb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5751fad1fa4fe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d235362b53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06068a8298473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7d5907dce944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6db61a7244c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ae7d36c1641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e26358c124435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caff97938046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ZIBA AS ble etablert [år] og holder til i Ottestad.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947 504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2 549 329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3 551 329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LIKEAGLOVE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Nordahlvegen 58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2312 Ottestad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918 702 814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ZIBA AS</a:t>
            </a:r>
          </a:p>
        </p:txBody>
      </p:sp>
    </p:spTree>
  </p:cSld>
  <p:clrMapOvr>
    <a:masterClrMapping xmlns:a="http://schemas.openxmlformats.org/drawingml/2006/main"/>
  </p:clrMapOvr>
</p:sld>
</file>