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e725afc4b8249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a79ff1ed72442a"/>
  </p:sldMasterIdLst>
  <p:sldIdLst>
    <p:sldId xmlns:r="http://schemas.openxmlformats.org/officeDocument/2006/relationships" id="256" r:id="R2bd92f675df440b9"/>
    <p:sldId xmlns:r="http://schemas.openxmlformats.org/officeDocument/2006/relationships" id="257" r:id="Rca5fc6b303ea4435"/>
    <p:sldId xmlns:r="http://schemas.openxmlformats.org/officeDocument/2006/relationships" id="258" r:id="R40ef63f7e081402d"/>
    <p:sldId xmlns:r="http://schemas.openxmlformats.org/officeDocument/2006/relationships" id="259" r:id="Rcbca4ebee9f34258"/>
    <p:sldId xmlns:r="http://schemas.openxmlformats.org/officeDocument/2006/relationships" id="260" r:id="Ra8d8153082254bdc"/>
    <p:sldId xmlns:r="http://schemas.openxmlformats.org/officeDocument/2006/relationships" id="261" r:id="Rcefdb90df99d4f6f"/>
    <p:sldId xmlns:r="http://schemas.openxmlformats.org/officeDocument/2006/relationships" id="262" r:id="R8f0d09cfaeb347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a79ff1ed72442a" /><Relationship Type="http://schemas.openxmlformats.org/officeDocument/2006/relationships/slide" Target="/ppt/slides/slide1.xml" Id="R2bd92f675df440b9" /><Relationship Type="http://schemas.openxmlformats.org/officeDocument/2006/relationships/slide" Target="/ppt/slides/slide2.xml" Id="Rca5fc6b303ea4435" /><Relationship Type="http://schemas.openxmlformats.org/officeDocument/2006/relationships/slide" Target="/ppt/slides/slide3.xml" Id="R40ef63f7e081402d" /><Relationship Type="http://schemas.openxmlformats.org/officeDocument/2006/relationships/slide" Target="/ppt/slides/slide4.xml" Id="Rcbca4ebee9f34258" /><Relationship Type="http://schemas.openxmlformats.org/officeDocument/2006/relationships/slide" Target="/ppt/slides/slide5.xml" Id="Ra8d8153082254bdc" /><Relationship Type="http://schemas.openxmlformats.org/officeDocument/2006/relationships/slide" Target="/ppt/slides/slide6.xml" Id="Rcefdb90df99d4f6f" /><Relationship Type="http://schemas.openxmlformats.org/officeDocument/2006/relationships/slide" Target="/ppt/slides/slide7.xml" Id="R8f0d09cfaeb347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a00ea72d8444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970feee231498d" /><Relationship Type="http://schemas.openxmlformats.org/officeDocument/2006/relationships/theme" Target="/ppt/slideMasters/theme/theme1.xml" Id="R075c658ef62946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970feee23149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025e2f42e4f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22b1c292074f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3b5a8942845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c98c7a7ce4f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4fa8d334846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5a36f2dc964a6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69c49eddcd4a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Ø.K MASKINDRIFT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Ø.K 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Ø.K MASKINDRIFT AS ble etablert [år] og holder til i Lena.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Ø.K 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Ø.K 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Ø.K 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11 040 513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932 640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506 329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2 948 318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9 312 206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Ø.K 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STENSENG KNUTSEN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Ø.K 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Slettavegen 324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2850 Lena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918 697 365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Ø.K MASKINDRIFT AS</a:t>
            </a:r>
          </a:p>
        </p:txBody>
      </p:sp>
    </p:spTree>
  </p:cSld>
  <p:clrMapOvr>
    <a:masterClrMapping xmlns:a="http://schemas.openxmlformats.org/drawingml/2006/main"/>
  </p:clrMapOvr>
</p:sld>
</file>