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8028a01634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ff20a9714e48d6"/>
  </p:sldMasterIdLst>
  <p:sldIdLst>
    <p:sldId xmlns:r="http://schemas.openxmlformats.org/officeDocument/2006/relationships" id="256" r:id="R0e05857c787c4760"/>
    <p:sldId xmlns:r="http://schemas.openxmlformats.org/officeDocument/2006/relationships" id="257" r:id="R27d908f653344c9b"/>
    <p:sldId xmlns:r="http://schemas.openxmlformats.org/officeDocument/2006/relationships" id="258" r:id="R2f2cbc7c1d35418b"/>
    <p:sldId xmlns:r="http://schemas.openxmlformats.org/officeDocument/2006/relationships" id="259" r:id="Reb730ab01cd84459"/>
    <p:sldId xmlns:r="http://schemas.openxmlformats.org/officeDocument/2006/relationships" id="260" r:id="R96dcc3132b0b4877"/>
    <p:sldId xmlns:r="http://schemas.openxmlformats.org/officeDocument/2006/relationships" id="261" r:id="R1fd2a67c4e884bd3"/>
    <p:sldId xmlns:r="http://schemas.openxmlformats.org/officeDocument/2006/relationships" id="262" r:id="R7e390b9f9728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f20a9714e48d6" /><Relationship Type="http://schemas.openxmlformats.org/officeDocument/2006/relationships/slide" Target="/ppt/slides/slide1.xml" Id="R0e05857c787c4760" /><Relationship Type="http://schemas.openxmlformats.org/officeDocument/2006/relationships/slide" Target="/ppt/slides/slide2.xml" Id="R27d908f653344c9b" /><Relationship Type="http://schemas.openxmlformats.org/officeDocument/2006/relationships/slide" Target="/ppt/slides/slide3.xml" Id="R2f2cbc7c1d35418b" /><Relationship Type="http://schemas.openxmlformats.org/officeDocument/2006/relationships/slide" Target="/ppt/slides/slide4.xml" Id="Reb730ab01cd84459" /><Relationship Type="http://schemas.openxmlformats.org/officeDocument/2006/relationships/slide" Target="/ppt/slides/slide5.xml" Id="R96dcc3132b0b4877" /><Relationship Type="http://schemas.openxmlformats.org/officeDocument/2006/relationships/slide" Target="/ppt/slides/slide6.xml" Id="R1fd2a67c4e884bd3" /><Relationship Type="http://schemas.openxmlformats.org/officeDocument/2006/relationships/slide" Target="/ppt/slides/slide7.xml" Id="R7e390b9f9728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3c05d0165f4c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f8e09c7e8402c" /><Relationship Type="http://schemas.openxmlformats.org/officeDocument/2006/relationships/theme" Target="/ppt/slideMasters/theme/theme1.xml" Id="Rde148bed363242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7f8e09c7e840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c11e1ab8c4f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eadeb21ed4d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f3e3318ed47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b6c407e9d4c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f6227b6a646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3944ba6e540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056fab42f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 J.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J.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1 286 911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MAGNUS BIRGER C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Brinken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918 640 657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 J. HOLDING AS</a:t>
            </a:r>
          </a:p>
        </p:txBody>
      </p:sp>
    </p:spTree>
  </p:cSld>
  <p:clrMapOvr>
    <a:masterClrMapping xmlns:a="http://schemas.openxmlformats.org/drawingml/2006/main"/>
  </p:clrMapOvr>
</p:sld>
</file>