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00d441cb2e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2a139415b4da7"/>
  </p:sldMasterIdLst>
  <p:sldIdLst>
    <p:sldId xmlns:r="http://schemas.openxmlformats.org/officeDocument/2006/relationships" id="256" r:id="R8b7e9c782dd9409a"/>
    <p:sldId xmlns:r="http://schemas.openxmlformats.org/officeDocument/2006/relationships" id="257" r:id="R808ae557defa4cbb"/>
    <p:sldId xmlns:r="http://schemas.openxmlformats.org/officeDocument/2006/relationships" id="258" r:id="Rd80b0b61562443a5"/>
    <p:sldId xmlns:r="http://schemas.openxmlformats.org/officeDocument/2006/relationships" id="259" r:id="R322a27ca698f424e"/>
    <p:sldId xmlns:r="http://schemas.openxmlformats.org/officeDocument/2006/relationships" id="260" r:id="R97935e4cf9354df4"/>
    <p:sldId xmlns:r="http://schemas.openxmlformats.org/officeDocument/2006/relationships" id="261" r:id="R45165837aba6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2a139415b4da7" /><Relationship Type="http://schemas.openxmlformats.org/officeDocument/2006/relationships/slide" Target="/ppt/slides/slide1.xml" Id="R8b7e9c782dd9409a" /><Relationship Type="http://schemas.openxmlformats.org/officeDocument/2006/relationships/slide" Target="/ppt/slides/slide2.xml" Id="R808ae557defa4cbb" /><Relationship Type="http://schemas.openxmlformats.org/officeDocument/2006/relationships/slide" Target="/ppt/slides/slide3.xml" Id="Rd80b0b61562443a5" /><Relationship Type="http://schemas.openxmlformats.org/officeDocument/2006/relationships/slide" Target="/ppt/slides/slide4.xml" Id="R322a27ca698f424e" /><Relationship Type="http://schemas.openxmlformats.org/officeDocument/2006/relationships/slide" Target="/ppt/slides/slide5.xml" Id="R97935e4cf9354df4" /><Relationship Type="http://schemas.openxmlformats.org/officeDocument/2006/relationships/slide" Target="/ppt/slides/slide6.xml" Id="R45165837aba6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05a1f11df42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82f24f7ba4d81" /><Relationship Type="http://schemas.openxmlformats.org/officeDocument/2006/relationships/theme" Target="/ppt/slideMasters/theme/theme1.xml" Id="Rfd716d963595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82f24f7ba4d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73ddceeff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b625b18a5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31f63c191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f6f0e3feb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a39fd6e8e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5f3cbb9e8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J.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918 640 657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