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1d3e537ea549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cdc42d04554338"/>
  </p:sldMasterIdLst>
  <p:sldIdLst>
    <p:sldId xmlns:r="http://schemas.openxmlformats.org/officeDocument/2006/relationships" id="256" r:id="Rd5be6385d1e043d3"/>
    <p:sldId xmlns:r="http://schemas.openxmlformats.org/officeDocument/2006/relationships" id="257" r:id="Rd0a9e2f955d9437f"/>
    <p:sldId xmlns:r="http://schemas.openxmlformats.org/officeDocument/2006/relationships" id="258" r:id="R34da90e94dea4e40"/>
    <p:sldId xmlns:r="http://schemas.openxmlformats.org/officeDocument/2006/relationships" id="259" r:id="R10a1765aecb845ea"/>
    <p:sldId xmlns:r="http://schemas.openxmlformats.org/officeDocument/2006/relationships" id="260" r:id="Rb55322ce106b4a8e"/>
    <p:sldId xmlns:r="http://schemas.openxmlformats.org/officeDocument/2006/relationships" id="261" r:id="Rda56ee351c1545aa"/>
    <p:sldId xmlns:r="http://schemas.openxmlformats.org/officeDocument/2006/relationships" id="262" r:id="Rd7bc84a92a9643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dc42d04554338" /><Relationship Type="http://schemas.openxmlformats.org/officeDocument/2006/relationships/slide" Target="/ppt/slides/slide1.xml" Id="Rd5be6385d1e043d3" /><Relationship Type="http://schemas.openxmlformats.org/officeDocument/2006/relationships/slide" Target="/ppt/slides/slide2.xml" Id="Rd0a9e2f955d9437f" /><Relationship Type="http://schemas.openxmlformats.org/officeDocument/2006/relationships/slide" Target="/ppt/slides/slide3.xml" Id="R34da90e94dea4e40" /><Relationship Type="http://schemas.openxmlformats.org/officeDocument/2006/relationships/slide" Target="/ppt/slides/slide4.xml" Id="R10a1765aecb845ea" /><Relationship Type="http://schemas.openxmlformats.org/officeDocument/2006/relationships/slide" Target="/ppt/slides/slide5.xml" Id="Rb55322ce106b4a8e" /><Relationship Type="http://schemas.openxmlformats.org/officeDocument/2006/relationships/slide" Target="/ppt/slides/slide6.xml" Id="Rda56ee351c1545aa" /><Relationship Type="http://schemas.openxmlformats.org/officeDocument/2006/relationships/slide" Target="/ppt/slides/slide7.xml" Id="Rd7bc84a92a9643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63fb72e3da41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777bbbfab43d2" /><Relationship Type="http://schemas.openxmlformats.org/officeDocument/2006/relationships/theme" Target="/ppt/slideMasters/theme/theme1.xml" Id="Rf7660b53c2ea4a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2777bbbfab43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198fa0e6249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06b6579614e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80a45cd8e4f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2e3e077dc44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496dbcda549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1b053b2cc47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08e9610d145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DLM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DLM HOLDING AS ble etablert [år] og holder til i Færvik.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1 439 857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2 123 450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DANIEL FLØISTAD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Pinnsvinveien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4818 Færvik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918 637 079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