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3a714a8b2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2d3b460494868"/>
  </p:sldMasterIdLst>
  <p:sldIdLst>
    <p:sldId xmlns:r="http://schemas.openxmlformats.org/officeDocument/2006/relationships" id="256" r:id="R53d2c828d561406b"/>
    <p:sldId xmlns:r="http://schemas.openxmlformats.org/officeDocument/2006/relationships" id="257" r:id="R45ffe4174d60479c"/>
    <p:sldId xmlns:r="http://schemas.openxmlformats.org/officeDocument/2006/relationships" id="258" r:id="R23dab5858f644498"/>
    <p:sldId xmlns:r="http://schemas.openxmlformats.org/officeDocument/2006/relationships" id="259" r:id="R65dafd21d6314da4"/>
    <p:sldId xmlns:r="http://schemas.openxmlformats.org/officeDocument/2006/relationships" id="260" r:id="Rfc2504d95fd146d5"/>
    <p:sldId xmlns:r="http://schemas.openxmlformats.org/officeDocument/2006/relationships" id="261" r:id="Rc77afb187e05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2d3b460494868" /><Relationship Type="http://schemas.openxmlformats.org/officeDocument/2006/relationships/slide" Target="/ppt/slides/slide1.xml" Id="R53d2c828d561406b" /><Relationship Type="http://schemas.openxmlformats.org/officeDocument/2006/relationships/slide" Target="/ppt/slides/slide2.xml" Id="R45ffe4174d60479c" /><Relationship Type="http://schemas.openxmlformats.org/officeDocument/2006/relationships/slide" Target="/ppt/slides/slide3.xml" Id="R23dab5858f644498" /><Relationship Type="http://schemas.openxmlformats.org/officeDocument/2006/relationships/slide" Target="/ppt/slides/slide4.xml" Id="R65dafd21d6314da4" /><Relationship Type="http://schemas.openxmlformats.org/officeDocument/2006/relationships/slide" Target="/ppt/slides/slide5.xml" Id="Rfc2504d95fd146d5" /><Relationship Type="http://schemas.openxmlformats.org/officeDocument/2006/relationships/slide" Target="/ppt/slides/slide6.xml" Id="Rc77afb187e05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e3b297cee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070e9b11e4a8a" /><Relationship Type="http://schemas.openxmlformats.org/officeDocument/2006/relationships/theme" Target="/ppt/slideMasters/theme/theme1.xml" Id="Rad12454e5e64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2070e9b11e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43484d09e45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9a6f62d4246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7c71fca8d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ec21d57df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6ec9b87fa4e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a3ee3c1f2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Pinnsvinveien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918 637 079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