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021ace995e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b77b1f0c84138"/>
  </p:sldMasterIdLst>
  <p:sldIdLst>
    <p:sldId xmlns:r="http://schemas.openxmlformats.org/officeDocument/2006/relationships" id="256" r:id="Rb9abef36ddb044d2"/>
    <p:sldId xmlns:r="http://schemas.openxmlformats.org/officeDocument/2006/relationships" id="257" r:id="R3cde0e104b74480c"/>
    <p:sldId xmlns:r="http://schemas.openxmlformats.org/officeDocument/2006/relationships" id="258" r:id="R8171074108194578"/>
    <p:sldId xmlns:r="http://schemas.openxmlformats.org/officeDocument/2006/relationships" id="259" r:id="R593f4045c63b458d"/>
    <p:sldId xmlns:r="http://schemas.openxmlformats.org/officeDocument/2006/relationships" id="260" r:id="Rf38058720f044cdf"/>
    <p:sldId xmlns:r="http://schemas.openxmlformats.org/officeDocument/2006/relationships" id="261" r:id="Rfd4689ceca0947eb"/>
    <p:sldId xmlns:r="http://schemas.openxmlformats.org/officeDocument/2006/relationships" id="262" r:id="R270c9aa0677b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b77b1f0c84138" /><Relationship Type="http://schemas.openxmlformats.org/officeDocument/2006/relationships/slide" Target="/ppt/slides/slide1.xml" Id="Rb9abef36ddb044d2" /><Relationship Type="http://schemas.openxmlformats.org/officeDocument/2006/relationships/slide" Target="/ppt/slides/slide2.xml" Id="R3cde0e104b74480c" /><Relationship Type="http://schemas.openxmlformats.org/officeDocument/2006/relationships/slide" Target="/ppt/slides/slide3.xml" Id="R8171074108194578" /><Relationship Type="http://schemas.openxmlformats.org/officeDocument/2006/relationships/slide" Target="/ppt/slides/slide4.xml" Id="R593f4045c63b458d" /><Relationship Type="http://schemas.openxmlformats.org/officeDocument/2006/relationships/slide" Target="/ppt/slides/slide5.xml" Id="Rf38058720f044cdf" /><Relationship Type="http://schemas.openxmlformats.org/officeDocument/2006/relationships/slide" Target="/ppt/slides/slide6.xml" Id="Rfd4689ceca0947eb" /><Relationship Type="http://schemas.openxmlformats.org/officeDocument/2006/relationships/slide" Target="/ppt/slides/slide7.xml" Id="R270c9aa0677b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02a10b06b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62e29e2d84eef" /><Relationship Type="http://schemas.openxmlformats.org/officeDocument/2006/relationships/theme" Target="/ppt/slideMasters/theme/theme1.xml" Id="R8a4c17e5f596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62e29e2d8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e7bbd81a4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4409e68ed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5c71b0d845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c0f812efa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66c92b1ae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834aea2694d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584fb805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−783 518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6 179 556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LILLEENGEN STAXRUD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918 574 085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STAX CAPITAL AS</a:t>
            </a:r>
          </a:p>
        </p:txBody>
      </p:sp>
    </p:spTree>
  </p:cSld>
  <p:clrMapOvr>
    <a:masterClrMapping xmlns:a="http://schemas.openxmlformats.org/drawingml/2006/main"/>
  </p:clrMapOvr>
</p:sld>
</file>