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c635c8894f34af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92cd3a45cdd4c8a"/>
  </p:sldMasterIdLst>
  <p:sldIdLst>
    <p:sldId xmlns:r="http://schemas.openxmlformats.org/officeDocument/2006/relationships" id="256" r:id="R362e6ace25bf4d98"/>
    <p:sldId xmlns:r="http://schemas.openxmlformats.org/officeDocument/2006/relationships" id="257" r:id="R32d1ebc0ad1143fe"/>
    <p:sldId xmlns:r="http://schemas.openxmlformats.org/officeDocument/2006/relationships" id="258" r:id="R6716c24aa5c442f5"/>
    <p:sldId xmlns:r="http://schemas.openxmlformats.org/officeDocument/2006/relationships" id="259" r:id="R49403dc6f6054285"/>
    <p:sldId xmlns:r="http://schemas.openxmlformats.org/officeDocument/2006/relationships" id="260" r:id="Reb78879eeb2a453e"/>
    <p:sldId xmlns:r="http://schemas.openxmlformats.org/officeDocument/2006/relationships" id="261" r:id="R1eff6a4aa4434dc1"/>
    <p:sldId xmlns:r="http://schemas.openxmlformats.org/officeDocument/2006/relationships" id="262" r:id="R564fa4412e78405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2cd3a45cdd4c8a" /><Relationship Type="http://schemas.openxmlformats.org/officeDocument/2006/relationships/slide" Target="/ppt/slides/slide1.xml" Id="R362e6ace25bf4d98" /><Relationship Type="http://schemas.openxmlformats.org/officeDocument/2006/relationships/slide" Target="/ppt/slides/slide2.xml" Id="R32d1ebc0ad1143fe" /><Relationship Type="http://schemas.openxmlformats.org/officeDocument/2006/relationships/slide" Target="/ppt/slides/slide3.xml" Id="R6716c24aa5c442f5" /><Relationship Type="http://schemas.openxmlformats.org/officeDocument/2006/relationships/slide" Target="/ppt/slides/slide4.xml" Id="R49403dc6f6054285" /><Relationship Type="http://schemas.openxmlformats.org/officeDocument/2006/relationships/slide" Target="/ppt/slides/slide5.xml" Id="Reb78879eeb2a453e" /><Relationship Type="http://schemas.openxmlformats.org/officeDocument/2006/relationships/slide" Target="/ppt/slides/slide6.xml" Id="R1eff6a4aa4434dc1" /><Relationship Type="http://schemas.openxmlformats.org/officeDocument/2006/relationships/slide" Target="/ppt/slides/slide7.xml" Id="R564fa4412e78405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e60b6ed30614ad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9259d3d2094bee" /><Relationship Type="http://schemas.openxmlformats.org/officeDocument/2006/relationships/theme" Target="/ppt/slideMasters/theme/theme1.xml" Id="R9c3acddbf14b442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89259d3d2094be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8ee3811e644a6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8c441628d2482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b7194845a548e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e7e6b2466f438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f78dd47bbe49a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215c186eb5423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bd17e4b2f3452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WALAKER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WALAKER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WALAKER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WALAKER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WALAKER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WALAKER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38 940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70 483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636 281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WALAKER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GLENN THOMAS WALAKER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TINA LISE JOHANNESSEN WALAKER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WALAKER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Havreveien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3039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www.pgtbygg.no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918 567 291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WALAKER AS</a:t>
            </a:r>
          </a:p>
        </p:txBody>
      </p:sp>
    </p:spTree>
  </p:cSld>
  <p:clrMapOvr>
    <a:masterClrMapping xmlns:a="http://schemas.openxmlformats.org/drawingml/2006/main"/>
  </p:clrMapOvr>
</p:sld>
</file>