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6d2d5e93b844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f8dc8a35154d0a"/>
  </p:sldMasterIdLst>
  <p:sldIdLst>
    <p:sldId xmlns:r="http://schemas.openxmlformats.org/officeDocument/2006/relationships" id="256" r:id="Ra07af542096d434a"/>
    <p:sldId xmlns:r="http://schemas.openxmlformats.org/officeDocument/2006/relationships" id="257" r:id="Rc912b883ecbe4af2"/>
    <p:sldId xmlns:r="http://schemas.openxmlformats.org/officeDocument/2006/relationships" id="258" r:id="R6520c171bee3407a"/>
    <p:sldId xmlns:r="http://schemas.openxmlformats.org/officeDocument/2006/relationships" id="259" r:id="R043e3103c9cb4dd7"/>
    <p:sldId xmlns:r="http://schemas.openxmlformats.org/officeDocument/2006/relationships" id="260" r:id="R2c14449abba1492a"/>
    <p:sldId xmlns:r="http://schemas.openxmlformats.org/officeDocument/2006/relationships" id="261" r:id="R0a1c8b454daf4d68"/>
    <p:sldId xmlns:r="http://schemas.openxmlformats.org/officeDocument/2006/relationships" id="262" r:id="R7129d6f87d4744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8dc8a35154d0a" /><Relationship Type="http://schemas.openxmlformats.org/officeDocument/2006/relationships/slide" Target="/ppt/slides/slide1.xml" Id="Ra07af542096d434a" /><Relationship Type="http://schemas.openxmlformats.org/officeDocument/2006/relationships/slide" Target="/ppt/slides/slide2.xml" Id="Rc912b883ecbe4af2" /><Relationship Type="http://schemas.openxmlformats.org/officeDocument/2006/relationships/slide" Target="/ppt/slides/slide3.xml" Id="R6520c171bee3407a" /><Relationship Type="http://schemas.openxmlformats.org/officeDocument/2006/relationships/slide" Target="/ppt/slides/slide4.xml" Id="R043e3103c9cb4dd7" /><Relationship Type="http://schemas.openxmlformats.org/officeDocument/2006/relationships/slide" Target="/ppt/slides/slide5.xml" Id="R2c14449abba1492a" /><Relationship Type="http://schemas.openxmlformats.org/officeDocument/2006/relationships/slide" Target="/ppt/slides/slide6.xml" Id="R0a1c8b454daf4d68" /><Relationship Type="http://schemas.openxmlformats.org/officeDocument/2006/relationships/slide" Target="/ppt/slides/slide7.xml" Id="R7129d6f87d4744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5d7236bf64c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fe3d6c913419d" /><Relationship Type="http://schemas.openxmlformats.org/officeDocument/2006/relationships/theme" Target="/ppt/slideMasters/theme/theme1.xml" Id="Ra9534060156242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7fe3d6c91341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b5aa8319d42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dfbc0259045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c09fa826f4d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dd93aafe247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2e6a30b804c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7fa15407441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568435bac4e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PROSTEN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7 131 339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22 002 103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HØYEM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Høyem, Prost Holsviks 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918 511 040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PROSTEN AS</a:t>
            </a:r>
          </a:p>
        </p:txBody>
      </p:sp>
    </p:spTree>
  </p:cSld>
  <p:clrMapOvr>
    <a:masterClrMapping xmlns:a="http://schemas.openxmlformats.org/drawingml/2006/main"/>
  </p:clrMapOvr>
</p:sld>
</file>