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3cd15deac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85bbf2f9b464d"/>
  </p:sldMasterIdLst>
  <p:sldIdLst>
    <p:sldId xmlns:r="http://schemas.openxmlformats.org/officeDocument/2006/relationships" id="256" r:id="R1b3568d3ffbf4363"/>
    <p:sldId xmlns:r="http://schemas.openxmlformats.org/officeDocument/2006/relationships" id="257" r:id="R2cb829334b784554"/>
    <p:sldId xmlns:r="http://schemas.openxmlformats.org/officeDocument/2006/relationships" id="258" r:id="R0a7d62b665d14f10"/>
    <p:sldId xmlns:r="http://schemas.openxmlformats.org/officeDocument/2006/relationships" id="259" r:id="R61de184439954dfd"/>
    <p:sldId xmlns:r="http://schemas.openxmlformats.org/officeDocument/2006/relationships" id="260" r:id="Rca3107f8bc274a09"/>
    <p:sldId xmlns:r="http://schemas.openxmlformats.org/officeDocument/2006/relationships" id="261" r:id="R09be6c3932744f6f"/>
    <p:sldId xmlns:r="http://schemas.openxmlformats.org/officeDocument/2006/relationships" id="262" r:id="Rdfd5e1f28248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85bbf2f9b464d" /><Relationship Type="http://schemas.openxmlformats.org/officeDocument/2006/relationships/slide" Target="/ppt/slides/slide1.xml" Id="R1b3568d3ffbf4363" /><Relationship Type="http://schemas.openxmlformats.org/officeDocument/2006/relationships/slide" Target="/ppt/slides/slide2.xml" Id="R2cb829334b784554" /><Relationship Type="http://schemas.openxmlformats.org/officeDocument/2006/relationships/slide" Target="/ppt/slides/slide3.xml" Id="R0a7d62b665d14f10" /><Relationship Type="http://schemas.openxmlformats.org/officeDocument/2006/relationships/slide" Target="/ppt/slides/slide4.xml" Id="R61de184439954dfd" /><Relationship Type="http://schemas.openxmlformats.org/officeDocument/2006/relationships/slide" Target="/ppt/slides/slide5.xml" Id="Rca3107f8bc274a09" /><Relationship Type="http://schemas.openxmlformats.org/officeDocument/2006/relationships/slide" Target="/ppt/slides/slide6.xml" Id="R09be6c3932744f6f" /><Relationship Type="http://schemas.openxmlformats.org/officeDocument/2006/relationships/slide" Target="/ppt/slides/slide7.xml" Id="Rdfd5e1f28248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916cd42f6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aa809af647d0" /><Relationship Type="http://schemas.openxmlformats.org/officeDocument/2006/relationships/theme" Target="/ppt/slideMasters/theme/theme1.xml" Id="R09fc8be5c68f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6aa809af6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4c4b127b5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0ee7ebdc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f0528f92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d783b9c2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32c3aebe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7d3e50c9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6de96ab50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