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3a5168999848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e14673fbcf4e36"/>
  </p:sldMasterIdLst>
  <p:sldIdLst>
    <p:sldId xmlns:r="http://schemas.openxmlformats.org/officeDocument/2006/relationships" id="256" r:id="Rca57cbc6d7fc4b4a"/>
    <p:sldId xmlns:r="http://schemas.openxmlformats.org/officeDocument/2006/relationships" id="257" r:id="Rd8ccb01f2721424f"/>
    <p:sldId xmlns:r="http://schemas.openxmlformats.org/officeDocument/2006/relationships" id="258" r:id="R2797f66482f049b1"/>
    <p:sldId xmlns:r="http://schemas.openxmlformats.org/officeDocument/2006/relationships" id="259" r:id="R9fec8e1860ff4251"/>
    <p:sldId xmlns:r="http://schemas.openxmlformats.org/officeDocument/2006/relationships" id="260" r:id="Rb4c127adab6a4201"/>
    <p:sldId xmlns:r="http://schemas.openxmlformats.org/officeDocument/2006/relationships" id="261" r:id="Re2bcac46827c41d7"/>
    <p:sldId xmlns:r="http://schemas.openxmlformats.org/officeDocument/2006/relationships" id="262" r:id="R6daf3035afcd4a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e14673fbcf4e36" /><Relationship Type="http://schemas.openxmlformats.org/officeDocument/2006/relationships/slide" Target="/ppt/slides/slide1.xml" Id="Rca57cbc6d7fc4b4a" /><Relationship Type="http://schemas.openxmlformats.org/officeDocument/2006/relationships/slide" Target="/ppt/slides/slide2.xml" Id="Rd8ccb01f2721424f" /><Relationship Type="http://schemas.openxmlformats.org/officeDocument/2006/relationships/slide" Target="/ppt/slides/slide3.xml" Id="R2797f66482f049b1" /><Relationship Type="http://schemas.openxmlformats.org/officeDocument/2006/relationships/slide" Target="/ppt/slides/slide4.xml" Id="R9fec8e1860ff4251" /><Relationship Type="http://schemas.openxmlformats.org/officeDocument/2006/relationships/slide" Target="/ppt/slides/slide5.xml" Id="Rb4c127adab6a4201" /><Relationship Type="http://schemas.openxmlformats.org/officeDocument/2006/relationships/slide" Target="/ppt/slides/slide6.xml" Id="Re2bcac46827c41d7" /><Relationship Type="http://schemas.openxmlformats.org/officeDocument/2006/relationships/slide" Target="/ppt/slides/slide7.xml" Id="R6daf3035afcd4a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4113036d64b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94b01d8fb467c" /><Relationship Type="http://schemas.openxmlformats.org/officeDocument/2006/relationships/theme" Target="/ppt/slideMasters/theme/theme1.xml" Id="R292b43e1448c44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e94b01d8fb46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8b81fdb2e49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47befb9114d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dfde98f1246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353c058f149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16848dd644b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590f651b648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eb5a8097549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MPR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30 354 035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6 550 511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5 117 419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5 198 608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11 265 419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MPR INVEST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INVEST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MAGRON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STRATHOLME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918 494 138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