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0295700b77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9014f8d8c459d"/>
  </p:sldMasterIdLst>
  <p:sldIdLst>
    <p:sldId xmlns:r="http://schemas.openxmlformats.org/officeDocument/2006/relationships" id="256" r:id="R0c86483b7d094111"/>
    <p:sldId xmlns:r="http://schemas.openxmlformats.org/officeDocument/2006/relationships" id="257" r:id="Rd7f97f416ec64ec8"/>
    <p:sldId xmlns:r="http://schemas.openxmlformats.org/officeDocument/2006/relationships" id="258" r:id="Rc2f55c900a2b48e8"/>
    <p:sldId xmlns:r="http://schemas.openxmlformats.org/officeDocument/2006/relationships" id="259" r:id="R7de333f6f4af49e3"/>
    <p:sldId xmlns:r="http://schemas.openxmlformats.org/officeDocument/2006/relationships" id="260" r:id="R4ab4b151f67f479a"/>
    <p:sldId xmlns:r="http://schemas.openxmlformats.org/officeDocument/2006/relationships" id="261" r:id="Rfe91d1ea39de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9014f8d8c459d" /><Relationship Type="http://schemas.openxmlformats.org/officeDocument/2006/relationships/slide" Target="/ppt/slides/slide1.xml" Id="R0c86483b7d094111" /><Relationship Type="http://schemas.openxmlformats.org/officeDocument/2006/relationships/slide" Target="/ppt/slides/slide2.xml" Id="Rd7f97f416ec64ec8" /><Relationship Type="http://schemas.openxmlformats.org/officeDocument/2006/relationships/slide" Target="/ppt/slides/slide3.xml" Id="Rc2f55c900a2b48e8" /><Relationship Type="http://schemas.openxmlformats.org/officeDocument/2006/relationships/slide" Target="/ppt/slides/slide4.xml" Id="R7de333f6f4af49e3" /><Relationship Type="http://schemas.openxmlformats.org/officeDocument/2006/relationships/slide" Target="/ppt/slides/slide5.xml" Id="R4ab4b151f67f479a" /><Relationship Type="http://schemas.openxmlformats.org/officeDocument/2006/relationships/slide" Target="/ppt/slides/slide6.xml" Id="Rfe91d1ea39de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2a7d97955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ab2dc874f45ca" /><Relationship Type="http://schemas.openxmlformats.org/officeDocument/2006/relationships/theme" Target="/ppt/slideMasters/theme/theme1.xml" Id="R7fffdff5d7cd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5ab2dc874f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f6d2e97d2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958af6ca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5e7c073a0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f1c83e45c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40c54c56f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a158f2c5c40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918 494 138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